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FROHhFHOPX8igXSVbYTaOZmIw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3121a400f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53121a40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Làm việc với console của browser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3121a400f_0_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Làm việc với console của browser</a:t>
            </a:r>
            <a:endParaRPr/>
          </a:p>
        </p:txBody>
      </p:sp>
      <p:sp>
        <p:nvSpPr>
          <p:cNvPr id="74" name="Google Shape;74;g253121a400f_0_3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Một số hàm với console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console.log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console.info、console.warn、console.error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console.assert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console.count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console.dir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console.dirxml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console.group、conosle.groupCollapsed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console.time、console.timeEnd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