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ylpHwPagHq/No7+KNYKE3IKf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21a400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3121a4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Làm việc với network của browser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121a400f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Làm việc với network của browser</a:t>
            </a:r>
            <a:endParaRPr/>
          </a:p>
        </p:txBody>
      </p:sp>
      <p:pic>
        <p:nvPicPr>
          <p:cNvPr id="74" name="Google Shape;74;g253121a400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531075"/>
            <a:ext cx="72478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