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ora"/>
      <p:regular r:id="rId14"/>
      <p:bold r:id="rId15"/>
      <p:italic r:id="rId16"/>
      <p:boldItalic r:id="rId17"/>
    </p:embeddedFon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2" roundtripDataSignature="AMtx7mhZv6Wv3zj9k0knn4heW+3c3f0z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font" Target="fonts/Montserrat-bold.fntdata"/><Relationship Id="rId22" Type="http://customschemas.google.com/relationships/presentationmetadata" Target="metadata"/><Relationship Id="rId10" Type="http://schemas.openxmlformats.org/officeDocument/2006/relationships/font" Target="fonts/Montserrat-regular.fntdata"/><Relationship Id="rId21" Type="http://schemas.openxmlformats.org/officeDocument/2006/relationships/font" Target="fonts/QuattrocentoSans-boldItalic.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bold.fntdata"/><Relationship Id="rId14" Type="http://schemas.openxmlformats.org/officeDocument/2006/relationships/font" Target="fonts/Lora-regular.fntdata"/><Relationship Id="rId17" Type="http://schemas.openxmlformats.org/officeDocument/2006/relationships/font" Target="fonts/Lora-boldItalic.fntdata"/><Relationship Id="rId16" Type="http://schemas.openxmlformats.org/officeDocument/2006/relationships/font" Target="fonts/Lora-italic.fntdata"/><Relationship Id="rId5" Type="http://schemas.openxmlformats.org/officeDocument/2006/relationships/notesMaster" Target="notesMasters/notesMaster1.xml"/><Relationship Id="rId19" Type="http://schemas.openxmlformats.org/officeDocument/2006/relationships/font" Target="fonts/QuattrocentoSans-bold.fntdata"/><Relationship Id="rId6" Type="http://schemas.openxmlformats.org/officeDocument/2006/relationships/slide" Target="slides/slide1.xml"/><Relationship Id="rId18"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3121a400f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53121a400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319bb0f5a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5319bb0f5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319bb0f5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5319bb0f5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Làm việc với storage trong browser</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53121a400f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localStorage</a:t>
            </a:r>
            <a:endParaRPr/>
          </a:p>
        </p:txBody>
      </p:sp>
      <p:sp>
        <p:nvSpPr>
          <p:cNvPr id="74" name="Google Shape;74;g253121a400f_0_3"/>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1600">
                <a:solidFill>
                  <a:srgbClr val="374151"/>
                </a:solidFill>
                <a:highlight>
                  <a:srgbClr val="FFFFFF"/>
                </a:highlight>
                <a:latin typeface="Montserrat"/>
                <a:ea typeface="Montserrat"/>
                <a:cs typeface="Montserrat"/>
                <a:sym typeface="Montserrat"/>
              </a:rPr>
              <a:t>localStorage</a:t>
            </a:r>
            <a:r>
              <a:rPr lang="en" sz="1600">
                <a:solidFill>
                  <a:srgbClr val="374151"/>
                </a:solidFill>
                <a:highlight>
                  <a:srgbClr val="FFFFFF"/>
                </a:highlight>
                <a:latin typeface="Montserrat"/>
                <a:ea typeface="Montserrat"/>
                <a:cs typeface="Montserrat"/>
                <a:sym typeface="Montserrat"/>
              </a:rPr>
              <a:t> giúp website lưu trữ dữ liệu vĩnh viễn trên trình duyệt. Trừ khi người dùng xóa cache hoặc làm các hành động như cài lại trình duyệt.</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5319bb0f5a_0_7"/>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sessionStorge</a:t>
            </a:r>
            <a:endParaRPr/>
          </a:p>
        </p:txBody>
      </p:sp>
      <p:sp>
        <p:nvSpPr>
          <p:cNvPr id="80" name="Google Shape;80;g25319bb0f5a_0_7"/>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sessionStorage</a:t>
            </a:r>
            <a:r>
              <a:rPr lang="en" sz="1600">
                <a:solidFill>
                  <a:srgbClr val="374151"/>
                </a:solidFill>
                <a:highlight>
                  <a:srgbClr val="FFFFFF"/>
                </a:highlight>
                <a:latin typeface="Montserrat"/>
                <a:ea typeface="Montserrat"/>
                <a:cs typeface="Montserrat"/>
                <a:sym typeface="Montserrat"/>
              </a:rPr>
              <a:t> khá giống với </a:t>
            </a:r>
            <a:r>
              <a:rPr b="1" lang="en" sz="1600">
                <a:solidFill>
                  <a:srgbClr val="374151"/>
                </a:solidFill>
                <a:highlight>
                  <a:srgbClr val="FFFFFF"/>
                </a:highlight>
                <a:latin typeface="Montserrat"/>
                <a:ea typeface="Montserrat"/>
                <a:cs typeface="Montserrat"/>
                <a:sym typeface="Montserrat"/>
              </a:rPr>
              <a:t>localStorage</a:t>
            </a:r>
            <a:r>
              <a:rPr lang="en" sz="1600">
                <a:solidFill>
                  <a:srgbClr val="374151"/>
                </a:solidFill>
                <a:highlight>
                  <a:srgbClr val="FFFFFF"/>
                </a:highlight>
                <a:latin typeface="Montserrat"/>
                <a:ea typeface="Montserrat"/>
                <a:cs typeface="Montserrat"/>
                <a:sym typeface="Montserrat"/>
              </a:rPr>
              <a:t>. Vì chúng đều thuộc về web storage API, khác ở giới hạn dung lượng và vòng đời kết thúc của chúng</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5319bb0f5a_0_12"/>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Cookie</a:t>
            </a:r>
            <a:endParaRPr/>
          </a:p>
        </p:txBody>
      </p:sp>
      <p:sp>
        <p:nvSpPr>
          <p:cNvPr id="86" name="Google Shape;86;g25319bb0f5a_0_12"/>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Cookies</a:t>
            </a:r>
            <a:r>
              <a:rPr lang="en" sz="1600">
                <a:solidFill>
                  <a:srgbClr val="374151"/>
                </a:solidFill>
                <a:highlight>
                  <a:srgbClr val="FFFFFF"/>
                </a:highlight>
                <a:latin typeface="Montserrat"/>
                <a:ea typeface="Montserrat"/>
                <a:cs typeface="Montserrat"/>
                <a:sym typeface="Montserrat"/>
              </a:rPr>
              <a:t> là các tệp được trang web người dùng truy cập tạo ra. Cookie giúp trải nghiệm trực tuyến của bạn dễ dàng hơn bằng cách lưu thông tin duyệt web. Với Cookies, các trang web có thể duy trì trạng thái đăng nhập của bạn, ghi nhớ tùy chọn trang web và cung cấp nội dung phù hợp với vị trí của người dùng. Và bản chất lưu trữ Cookie cũng là một bản ghi đơn giản gồm key, value.</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