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ora"/>
      <p:regular r:id="rId8"/>
      <p:bold r:id="rId9"/>
      <p:italic r:id="rId10"/>
      <p:boldItalic r:id="rId11"/>
    </p:embeddedFon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OWc3XrbrOabSQ3UJxbcokIja/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Italic.fntdata"/><Relationship Id="rId10" Type="http://schemas.openxmlformats.org/officeDocument/2006/relationships/font" Target="fonts/Lora-italic.fnt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ra-bold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Cấu trúc của browser và cách hoạt động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Cấu trúc của browser và cách hoạt động</a:t>
            </a:r>
            <a:endParaRPr/>
          </a:p>
        </p:txBody>
      </p:sp>
      <p:pic>
        <p:nvPicPr>
          <p:cNvPr id="74" name="Google Shape;74;g221533a3c4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75" y="1436250"/>
            <a:ext cx="4639260" cy="35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