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iGy8JAPMydBda6/+undgI/mTQV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3121a400f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53121a400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II36vixCITs&amp;t=4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Điều gì xảy ra khi chúng ta vào một website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3121a400f_0_3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Điều gì xảy ra khi chúng ta vào một website</a:t>
            </a:r>
            <a:endParaRPr/>
          </a:p>
        </p:txBody>
      </p:sp>
      <p:sp>
        <p:nvSpPr>
          <p:cNvPr id="74" name="Google Shape;74;g253121a400f_0_3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600" u="sng">
                <a:solidFill>
                  <a:schemeClr val="hlink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https://www.youtube.com/watch?v=II36vixCITs&amp;t=4s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