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Lst>
  <p:sldSz cy="5143500" cx="9144000"/>
  <p:notesSz cx="6858000" cy="9144000"/>
  <p:embeddedFontLst>
    <p:embeddedFont>
      <p:font typeface="Montserrat"/>
      <p:regular r:id="rId9"/>
      <p:bold r:id="rId10"/>
      <p:italic r:id="rId11"/>
      <p:boldItalic r:id="rId12"/>
    </p:embeddedFont>
    <p:embeddedFont>
      <p:font typeface="Lora"/>
      <p:regular r:id="rId13"/>
      <p:bold r:id="rId14"/>
      <p:italic r:id="rId15"/>
      <p:boldItalic r:id="rId16"/>
    </p:embeddedFont>
    <p:embeddedFont>
      <p:font typeface="Quattrocento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1" roundtripDataSignature="AMtx7mhke7z/EGvJx8IcoesFcdsHesvw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Italic.fntdata"/><Relationship Id="rId11" Type="http://schemas.openxmlformats.org/officeDocument/2006/relationships/font" Target="fonts/Montserrat-italic.fntdata"/><Relationship Id="rId10" Type="http://schemas.openxmlformats.org/officeDocument/2006/relationships/font" Target="fonts/Montserrat-bold.fntdata"/><Relationship Id="rId21" Type="http://customschemas.google.com/relationships/presentationmetadata" Target="metadata"/><Relationship Id="rId13" Type="http://schemas.openxmlformats.org/officeDocument/2006/relationships/font" Target="fonts/Lora-regular.fntdata"/><Relationship Id="rId12"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regular.fntdata"/><Relationship Id="rId15" Type="http://schemas.openxmlformats.org/officeDocument/2006/relationships/font" Target="fonts/Lora-italic.fntdata"/><Relationship Id="rId14" Type="http://schemas.openxmlformats.org/officeDocument/2006/relationships/font" Target="fonts/Lora-bold.fntdata"/><Relationship Id="rId17" Type="http://schemas.openxmlformats.org/officeDocument/2006/relationships/font" Target="fonts/QuattrocentoSans-regular.fntdata"/><Relationship Id="rId16" Type="http://schemas.openxmlformats.org/officeDocument/2006/relationships/font" Target="fonts/Lora-boldItalic.fntdata"/><Relationship Id="rId5" Type="http://schemas.openxmlformats.org/officeDocument/2006/relationships/notesMaster" Target="notesMasters/notesMaster1.xml"/><Relationship Id="rId19" Type="http://schemas.openxmlformats.org/officeDocument/2006/relationships/font" Target="fonts/QuattrocentoSans-italic.fntdata"/><Relationship Id="rId6" Type="http://schemas.openxmlformats.org/officeDocument/2006/relationships/slide" Target="slides/slide1.xml"/><Relationship Id="rId18" Type="http://schemas.openxmlformats.org/officeDocument/2006/relationships/font" Target="fonts/Quattrocento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1533a3c4b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21533a3c4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adf447fe5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2adf447fe5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HTTP là gì</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21533a3c4b_0_1"/>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HTTP là gì</a:t>
            </a:r>
            <a:endParaRPr/>
          </a:p>
        </p:txBody>
      </p:sp>
      <p:sp>
        <p:nvSpPr>
          <p:cNvPr id="74" name="Google Shape;74;g221533a3c4b_0_1"/>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600">
                <a:solidFill>
                  <a:srgbClr val="374151"/>
                </a:solidFill>
                <a:highlight>
                  <a:srgbClr val="FFFFFF"/>
                </a:highlight>
                <a:latin typeface="Montserrat"/>
                <a:ea typeface="Montserrat"/>
                <a:cs typeface="Montserrat"/>
                <a:sym typeface="Montserrat"/>
              </a:rPr>
              <a:t>HTTP - viết tắt của HyperText Transfer Protocol - giao thức truyền tải siêu văn bản, là một trong năm chuẩn về mạng Internet, được dùng để liên hệ thông tin giữa máy cung cấp dịch vụ (Web server) và máy sử dụng dịch vụ (Web client). HTTP là một giao thức sử dụng bộ giao thức TCP/IP.</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2adf447fe5_0_3"/>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HTTP là gì</a:t>
            </a:r>
            <a:endParaRPr/>
          </a:p>
        </p:txBody>
      </p:sp>
      <p:pic>
        <p:nvPicPr>
          <p:cNvPr id="80" name="Google Shape;80;g22adf447fe5_0_3"/>
          <p:cNvPicPr preferRelativeResize="0"/>
          <p:nvPr/>
        </p:nvPicPr>
        <p:blipFill>
          <a:blip r:embed="rId3">
            <a:alphaModFix/>
          </a:blip>
          <a:stretch>
            <a:fillRect/>
          </a:stretch>
        </p:blipFill>
        <p:spPr>
          <a:xfrm>
            <a:off x="826425" y="1540250"/>
            <a:ext cx="6829425" cy="2867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