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hIFjxGOTEtZfJvcazk5b0KrNLw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Tìm hiểu về HTTP status code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Tìm hiểu về HTTP status code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1xx: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(100, 101) : Nó có nghĩa là yêu cầu đã được chấp nhận và tiến trình sẽ được tiếp tục.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2xx: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(200 - 206) : Nó có nghĩa là hành động đã được nhận, hiểu và thực hiện thành công.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3xx: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(300 - 307) : Nó có nghĩa là phải thực hiện thêm hành động để hoàn thành yêu cầu.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4xx: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(400 - 417 ) : Nó có nghĩa là yêu cầu bị sai cú pháp hay là không thể được hoàn thành.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5xx: 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(500 - 505) : Nó có nghĩa là server không thể thực hiện được yêu cầu.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