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PMExKUhTYGjN8kWRnkZQOWtRc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Sử dụng XMLHttpRequest với phương thức POST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Sử dụng XMLHttpRequest với phương thức POST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Ví dụ sau gửi phương thức request dạng POST: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221533a3c4b_0_1"/>
          <p:cNvSpPr txBox="1"/>
          <p:nvPr/>
        </p:nvSpPr>
        <p:spPr>
          <a:xfrm>
            <a:off x="984450" y="2131375"/>
            <a:ext cx="6633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req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XMLHttpRequest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"https://httpbin.org/post"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setRequestHeader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"Content-Type"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"application/json; charset=UTF-8"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jsonBody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"Lam Pham"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"completejavascript.com"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jsonBody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responseText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