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ora"/>
      <p:regular r:id="rId14"/>
      <p:bold r:id="rId15"/>
      <p:italic r:id="rId16"/>
      <p:boldItalic r:id="rId17"/>
    </p:embeddedFont>
    <p:embeddedFont>
      <p:font typeface="Quattrocento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jn/7rdMO0fu2uXhThS0KZdc82q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italic.fntdata"/><Relationship Id="rId11" Type="http://schemas.openxmlformats.org/officeDocument/2006/relationships/font" Target="fonts/Montserrat-bold.fntdata"/><Relationship Id="rId22" Type="http://customschemas.google.com/relationships/presentationmetadata" Target="metadata"/><Relationship Id="rId10" Type="http://schemas.openxmlformats.org/officeDocument/2006/relationships/font" Target="fonts/Montserrat-regular.fntdata"/><Relationship Id="rId21" Type="http://schemas.openxmlformats.org/officeDocument/2006/relationships/font" Target="fonts/QuattrocentoSans-boldItalic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ora-bold.fntdata"/><Relationship Id="rId14" Type="http://schemas.openxmlformats.org/officeDocument/2006/relationships/font" Target="fonts/Lora-regular.fntdata"/><Relationship Id="rId17" Type="http://schemas.openxmlformats.org/officeDocument/2006/relationships/font" Target="fonts/Lora-boldItalic.fntdata"/><Relationship Id="rId16" Type="http://schemas.openxmlformats.org/officeDocument/2006/relationships/font" Target="fonts/Lor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bold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1753ced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11753ce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1533a3c4b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21533a3c4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47b5836b75_1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247b5836b75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30ec094a6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2530ec094a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897ec55155_1_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897ec55155_1_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897ec55155_1_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g1897ec55155_1_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g1897ec55155_1_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897ec55155_1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97ec55155_1_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2" name="Google Shape;22;g1897ec55155_1_1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897ec55155_1_1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897ec55155_1_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5" name="Google Shape;25;g1897ec55155_1_1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1897ec55155_1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897ec55155_1_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9" name="Google Shape;29;g1897ec55155_1_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897ec55155_1_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897ec55155_1_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7ec55155_1_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897ec55155_1_2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g1897ec55155_1_25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6" name="Google Shape;36;g1897ec55155_1_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897ec55155_1_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1897ec55155_1_2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897ec55155_1_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897ec55155_1_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g1897ec55155_1_3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g1897ec55155_1_33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g1897ec55155_1_33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5" name="Google Shape;45;g1897ec55155_1_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897ec55155_1_3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1897ec55155_1_3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1897ec55155_1_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97ec55155_1_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1" name="Google Shape;51;g1897ec55155_1_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897ec55155_1_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g1897ec55155_1_4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897ec55155_1_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7ec55155_1_48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7" name="Google Shape;57;g1897ec55155_1_48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897ec55155_1_4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897ec55155_1_48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897ec55155_1_5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897ec55155_1_5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897ec55155_1_5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1753ceded_0_0"/>
          <p:cNvSpPr txBox="1"/>
          <p:nvPr>
            <p:ph type="ctrTitle"/>
          </p:nvPr>
        </p:nvSpPr>
        <p:spPr>
          <a:xfrm>
            <a:off x="996622" y="2003900"/>
            <a:ext cx="710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Tổng quan về lập trình bất đồng bộ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1533a3c4b_0_1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Xử lý đồng bộ</a:t>
            </a:r>
            <a:endParaRPr/>
          </a:p>
        </p:txBody>
      </p:sp>
      <p:sp>
        <p:nvSpPr>
          <p:cNvPr id="74" name="Google Shape;74;g221533a3c4b_0_1"/>
          <p:cNvSpPr txBox="1"/>
          <p:nvPr>
            <p:ph idx="1" type="body"/>
          </p:nvPr>
        </p:nvSpPr>
        <p:spPr>
          <a:xfrm>
            <a:off x="920275" y="1546075"/>
            <a:ext cx="66330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Đối với xử lý đồng bộ, bạn sẽ thực hiện công việc A; đợi A hoàn thành xong thì sẽ thực hiện B; rồi lại đợi B hoàn thành thì nhiệm vụ cuối cùng mới coi như xong.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5" name="Google Shape;75;g221533a3c4b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488" y="2617600"/>
            <a:ext cx="4333875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47b5836b75_1_2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Xử lý đa luồng</a:t>
            </a:r>
            <a:endParaRPr/>
          </a:p>
        </p:txBody>
      </p:sp>
      <p:sp>
        <p:nvSpPr>
          <p:cNvPr id="81" name="Google Shape;81;g247b5836b75_1_2"/>
          <p:cNvSpPr txBox="1"/>
          <p:nvPr>
            <p:ph idx="1" type="body"/>
          </p:nvPr>
        </p:nvSpPr>
        <p:spPr>
          <a:xfrm>
            <a:off x="920275" y="1546075"/>
            <a:ext cx="66330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Để khắc phục tình trạng này, các ngôn ngữ lập trình như C/C++, Java,... sẽ sử dụng cơ chế đa luồng (multi-thread). Nghĩa là mỗi công việc tốn thời gian sẽ được thực hiện trên một thread riêng biệt mà không can thiệp vào thread chính.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2" name="Google Shape;82;g247b5836b75_1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213" y="2696563"/>
            <a:ext cx="3533775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30ec094a6_0_6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Xử lý đa luồng</a:t>
            </a:r>
            <a:endParaRPr/>
          </a:p>
        </p:txBody>
      </p:sp>
      <p:sp>
        <p:nvSpPr>
          <p:cNvPr id="88" name="Google Shape;88;g2530ec094a6_0_6"/>
          <p:cNvSpPr txBox="1"/>
          <p:nvPr>
            <p:ph idx="1" type="body"/>
          </p:nvPr>
        </p:nvSpPr>
        <p:spPr>
          <a:xfrm>
            <a:off x="920275" y="1546075"/>
            <a:ext cx="66330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JavaScript lại là một câu chuyện khác. Hai nền tảng quan trọng với JavaScript (trình duyệt và Nodejs đều là single-thread. Chính vì vậy, bạn không thể xử lý đa luồng với JavaScript được mà phải sử dụng cơ chế xử lý bất đồng bộ.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g2530ec094a6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8863" y="2707888"/>
            <a:ext cx="4048125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ola templat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D120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