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Lst>
  <p:sldSz cy="5143500" cx="9144000"/>
  <p:notesSz cx="6858000" cy="9144000"/>
  <p:embeddedFontLst>
    <p:embeddedFont>
      <p:font typeface="Montserrat"/>
      <p:regular r:id="rId9"/>
      <p:bold r:id="rId10"/>
      <p:italic r:id="rId11"/>
      <p:boldItalic r:id="rId12"/>
    </p:embeddedFont>
    <p:embeddedFont>
      <p:font typeface="Lora"/>
      <p:regular r:id="rId13"/>
      <p:bold r:id="rId14"/>
      <p:italic r:id="rId15"/>
      <p:boldItalic r:id="rId16"/>
    </p:embeddedFont>
    <p:embeddedFont>
      <p:font typeface="Quattrocento Sans"/>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GoogleSlidesCustomDataVersion2">
      <go:slidesCustomData xmlns:go="http://customooxmlschemas.google.com/" r:id="rId21" roundtripDataSignature="AMtx7mih/rPawcR4bFHrR3/XIvqUaznlT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QuattrocentoSans-boldItalic.fntdata"/><Relationship Id="rId11" Type="http://schemas.openxmlformats.org/officeDocument/2006/relationships/font" Target="fonts/Montserrat-italic.fntdata"/><Relationship Id="rId10" Type="http://schemas.openxmlformats.org/officeDocument/2006/relationships/font" Target="fonts/Montserrat-bold.fntdata"/><Relationship Id="rId21" Type="http://customschemas.google.com/relationships/presentationmetadata" Target="metadata"/><Relationship Id="rId13" Type="http://schemas.openxmlformats.org/officeDocument/2006/relationships/font" Target="fonts/Lora-regular.fntdata"/><Relationship Id="rId12" Type="http://schemas.openxmlformats.org/officeDocument/2006/relationships/font" Target="fonts/Montserrat-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font" Target="fonts/Montserrat-regular.fntdata"/><Relationship Id="rId15" Type="http://schemas.openxmlformats.org/officeDocument/2006/relationships/font" Target="fonts/Lora-italic.fntdata"/><Relationship Id="rId14" Type="http://schemas.openxmlformats.org/officeDocument/2006/relationships/font" Target="fonts/Lora-bold.fntdata"/><Relationship Id="rId17" Type="http://schemas.openxmlformats.org/officeDocument/2006/relationships/font" Target="fonts/QuattrocentoSans-regular.fntdata"/><Relationship Id="rId16" Type="http://schemas.openxmlformats.org/officeDocument/2006/relationships/font" Target="fonts/Lora-boldItalic.fntdata"/><Relationship Id="rId5" Type="http://schemas.openxmlformats.org/officeDocument/2006/relationships/notesMaster" Target="notesMasters/notesMaster1.xml"/><Relationship Id="rId19" Type="http://schemas.openxmlformats.org/officeDocument/2006/relationships/font" Target="fonts/QuattrocentoSans-italic.fntdata"/><Relationship Id="rId6" Type="http://schemas.openxmlformats.org/officeDocument/2006/relationships/slide" Target="slides/slide1.xml"/><Relationship Id="rId18" Type="http://schemas.openxmlformats.org/officeDocument/2006/relationships/font" Target="fonts/QuattrocentoSans-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211753ceded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6" name="Google Shape;66;g211753ceded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221533a3c4b_0_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1" name="Google Shape;71;g221533a3c4b_0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22ad7ecfb9f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7" name="Google Shape;77;g22ad7ecfb9f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bg>
      <p:bgPr>
        <a:solidFill>
          <a:schemeClr val="lt1"/>
        </a:solidFill>
      </p:bgPr>
    </p:bg>
    <p:spTree>
      <p:nvGrpSpPr>
        <p:cNvPr id="9" name="Shape 9"/>
        <p:cNvGrpSpPr/>
        <p:nvPr/>
      </p:nvGrpSpPr>
      <p:grpSpPr>
        <a:xfrm>
          <a:off x="0" y="0"/>
          <a:ext cx="0" cy="0"/>
          <a:chOff x="0" y="0"/>
          <a:chExt cx="0" cy="0"/>
        </a:xfrm>
      </p:grpSpPr>
      <p:sp>
        <p:nvSpPr>
          <p:cNvPr id="10" name="Google Shape;10;p6"/>
          <p:cNvSpPr txBox="1"/>
          <p:nvPr>
            <p:ph type="ctrTitle"/>
          </p:nvPr>
        </p:nvSpPr>
        <p:spPr>
          <a:xfrm>
            <a:off x="996630" y="2003888"/>
            <a:ext cx="4523700" cy="1159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600"/>
              <a:buNone/>
              <a:defRPr sz="3600"/>
            </a:lvl1pPr>
            <a:lvl2pPr lvl="1" algn="l">
              <a:lnSpc>
                <a:spcPct val="100000"/>
              </a:lnSpc>
              <a:spcBef>
                <a:spcPts val="0"/>
              </a:spcBef>
              <a:spcAft>
                <a:spcPts val="0"/>
              </a:spcAft>
              <a:buSzPts val="3600"/>
              <a:buNone/>
              <a:defRPr sz="3600"/>
            </a:lvl2pPr>
            <a:lvl3pPr lvl="2" algn="l">
              <a:lnSpc>
                <a:spcPct val="100000"/>
              </a:lnSpc>
              <a:spcBef>
                <a:spcPts val="0"/>
              </a:spcBef>
              <a:spcAft>
                <a:spcPts val="0"/>
              </a:spcAft>
              <a:buSzPts val="3600"/>
              <a:buNone/>
              <a:defRPr sz="3600"/>
            </a:lvl3pPr>
            <a:lvl4pPr lvl="3" algn="l">
              <a:lnSpc>
                <a:spcPct val="100000"/>
              </a:lnSpc>
              <a:spcBef>
                <a:spcPts val="0"/>
              </a:spcBef>
              <a:spcAft>
                <a:spcPts val="0"/>
              </a:spcAft>
              <a:buSzPts val="3600"/>
              <a:buNone/>
              <a:defRPr sz="3600"/>
            </a:lvl4pPr>
            <a:lvl5pPr lvl="4" algn="l">
              <a:lnSpc>
                <a:spcPct val="100000"/>
              </a:lnSpc>
              <a:spcBef>
                <a:spcPts val="0"/>
              </a:spcBef>
              <a:spcAft>
                <a:spcPts val="0"/>
              </a:spcAft>
              <a:buSzPts val="3600"/>
              <a:buNone/>
              <a:defRPr sz="3600"/>
            </a:lvl5pPr>
            <a:lvl6pPr lvl="5" algn="l">
              <a:lnSpc>
                <a:spcPct val="100000"/>
              </a:lnSpc>
              <a:spcBef>
                <a:spcPts val="0"/>
              </a:spcBef>
              <a:spcAft>
                <a:spcPts val="0"/>
              </a:spcAft>
              <a:buSzPts val="3600"/>
              <a:buNone/>
              <a:defRPr sz="3600"/>
            </a:lvl6pPr>
            <a:lvl7pPr lvl="6" algn="l">
              <a:lnSpc>
                <a:spcPct val="100000"/>
              </a:lnSpc>
              <a:spcBef>
                <a:spcPts val="0"/>
              </a:spcBef>
              <a:spcAft>
                <a:spcPts val="0"/>
              </a:spcAft>
              <a:buSzPts val="3600"/>
              <a:buNone/>
              <a:defRPr sz="3600"/>
            </a:lvl7pPr>
            <a:lvl8pPr lvl="7" algn="l">
              <a:lnSpc>
                <a:spcPct val="100000"/>
              </a:lnSpc>
              <a:spcBef>
                <a:spcPts val="0"/>
              </a:spcBef>
              <a:spcAft>
                <a:spcPts val="0"/>
              </a:spcAft>
              <a:buSzPts val="3600"/>
              <a:buNone/>
              <a:defRPr sz="3600"/>
            </a:lvl8pPr>
            <a:lvl9pPr lvl="8" algn="l">
              <a:lnSpc>
                <a:spcPct val="100000"/>
              </a:lnSpc>
              <a:spcBef>
                <a:spcPts val="0"/>
              </a:spcBef>
              <a:spcAft>
                <a:spcPts val="0"/>
              </a:spcAft>
              <a:buSzPts val="3600"/>
              <a:buNone/>
              <a:defRPr sz="3600"/>
            </a:lvl9pPr>
          </a:lstStyle>
          <a:p/>
        </p:txBody>
      </p:sp>
      <p:cxnSp>
        <p:nvCxnSpPr>
          <p:cNvPr id="11" name="Google Shape;11;p6"/>
          <p:cNvCxnSpPr/>
          <p:nvPr/>
        </p:nvCxnSpPr>
        <p:spPr>
          <a:xfrm>
            <a:off x="-6025" y="3676512"/>
            <a:ext cx="9162000" cy="0"/>
          </a:xfrm>
          <a:prstGeom prst="straightConnector1">
            <a:avLst/>
          </a:prstGeom>
          <a:noFill/>
          <a:ln cap="flat" cmpd="sng" w="9525">
            <a:solidFill>
              <a:srgbClr val="000000"/>
            </a:solidFill>
            <a:prstDash val="solid"/>
            <a:round/>
            <a:headEnd len="sm" w="sm" type="none"/>
            <a:tailEnd len="sm" w="sm" type="none"/>
          </a:ln>
        </p:spPr>
      </p:cxnSp>
      <p:sp>
        <p:nvSpPr>
          <p:cNvPr id="12" name="Google Shape;12;p6"/>
          <p:cNvSpPr/>
          <p:nvPr/>
        </p:nvSpPr>
        <p:spPr>
          <a:xfrm>
            <a:off x="1117950" y="3393000"/>
            <a:ext cx="567000" cy="567000"/>
          </a:xfrm>
          <a:prstGeom prst="ellipse">
            <a:avLst/>
          </a:prstGeom>
          <a:solidFill>
            <a:srgbClr val="C026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C00100"/>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13" name="Shape 13"/>
        <p:cNvGrpSpPr/>
        <p:nvPr/>
      </p:nvGrpSpPr>
      <p:grpSpPr>
        <a:xfrm>
          <a:off x="0" y="0"/>
          <a:ext cx="0" cy="0"/>
          <a:chOff x="0" y="0"/>
          <a:chExt cx="0" cy="0"/>
        </a:xfrm>
      </p:grpSpPr>
      <p:cxnSp>
        <p:nvCxnSpPr>
          <p:cNvPr id="14" name="Google Shape;14;g1897ec55155_1_6"/>
          <p:cNvCxnSpPr/>
          <p:nvPr/>
        </p:nvCxnSpPr>
        <p:spPr>
          <a:xfrm>
            <a:off x="0" y="1131725"/>
            <a:ext cx="1375800" cy="0"/>
          </a:xfrm>
          <a:prstGeom prst="straightConnector1">
            <a:avLst/>
          </a:prstGeom>
          <a:noFill/>
          <a:ln cap="flat" cmpd="sng" w="9525">
            <a:solidFill>
              <a:srgbClr val="CCCCCC"/>
            </a:solidFill>
            <a:prstDash val="solid"/>
            <a:round/>
            <a:headEnd len="sm" w="sm" type="none"/>
            <a:tailEnd len="sm" w="sm" type="none"/>
          </a:ln>
        </p:spPr>
      </p:cxnSp>
      <p:sp>
        <p:nvSpPr>
          <p:cNvPr id="15" name="Google Shape;15;g1897ec55155_1_6"/>
          <p:cNvSpPr/>
          <p:nvPr/>
        </p:nvSpPr>
        <p:spPr>
          <a:xfrm>
            <a:off x="817475" y="928767"/>
            <a:ext cx="405900" cy="405900"/>
          </a:xfrm>
          <a:prstGeom prst="ellipse">
            <a:avLst/>
          </a:prstGeom>
          <a:solidFill>
            <a:srgbClr val="C026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g1897ec55155_1_6"/>
          <p:cNvSpPr txBox="1"/>
          <p:nvPr>
            <p:ph type="title"/>
          </p:nvPr>
        </p:nvSpPr>
        <p:spPr>
          <a:xfrm>
            <a:off x="1381250" y="896112"/>
            <a:ext cx="3878400" cy="435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000"/>
              <a:buFont typeface="Lora"/>
              <a:buNone/>
              <a:defRPr b="1" sz="2000">
                <a:latin typeface="Lora"/>
                <a:ea typeface="Lora"/>
                <a:cs typeface="Lora"/>
                <a:sym typeface="Lora"/>
              </a:defRPr>
            </a:lvl1pPr>
            <a:lvl2pPr lvl="1" algn="l">
              <a:lnSpc>
                <a:spcPct val="100000"/>
              </a:lnSpc>
              <a:spcBef>
                <a:spcPts val="0"/>
              </a:spcBef>
              <a:spcAft>
                <a:spcPts val="0"/>
              </a:spcAft>
              <a:buSzPts val="2000"/>
              <a:buFont typeface="Lora"/>
              <a:buNone/>
              <a:defRPr b="1" sz="2000">
                <a:highlight>
                  <a:srgbClr val="FFFFFF"/>
                </a:highlight>
                <a:latin typeface="Lora"/>
                <a:ea typeface="Lora"/>
                <a:cs typeface="Lora"/>
                <a:sym typeface="Lora"/>
              </a:defRPr>
            </a:lvl2pPr>
            <a:lvl3pPr lvl="2" algn="l">
              <a:lnSpc>
                <a:spcPct val="100000"/>
              </a:lnSpc>
              <a:spcBef>
                <a:spcPts val="0"/>
              </a:spcBef>
              <a:spcAft>
                <a:spcPts val="0"/>
              </a:spcAft>
              <a:buSzPts val="2000"/>
              <a:buFont typeface="Lora"/>
              <a:buNone/>
              <a:defRPr b="1" sz="2000">
                <a:highlight>
                  <a:srgbClr val="FFFFFF"/>
                </a:highlight>
                <a:latin typeface="Lora"/>
                <a:ea typeface="Lora"/>
                <a:cs typeface="Lora"/>
                <a:sym typeface="Lora"/>
              </a:defRPr>
            </a:lvl3pPr>
            <a:lvl4pPr lvl="3" algn="l">
              <a:lnSpc>
                <a:spcPct val="100000"/>
              </a:lnSpc>
              <a:spcBef>
                <a:spcPts val="0"/>
              </a:spcBef>
              <a:spcAft>
                <a:spcPts val="0"/>
              </a:spcAft>
              <a:buSzPts val="2000"/>
              <a:buFont typeface="Lora"/>
              <a:buNone/>
              <a:defRPr b="1" sz="2000">
                <a:highlight>
                  <a:srgbClr val="FFFFFF"/>
                </a:highlight>
                <a:latin typeface="Lora"/>
                <a:ea typeface="Lora"/>
                <a:cs typeface="Lora"/>
                <a:sym typeface="Lora"/>
              </a:defRPr>
            </a:lvl4pPr>
            <a:lvl5pPr lvl="4" algn="l">
              <a:lnSpc>
                <a:spcPct val="100000"/>
              </a:lnSpc>
              <a:spcBef>
                <a:spcPts val="0"/>
              </a:spcBef>
              <a:spcAft>
                <a:spcPts val="0"/>
              </a:spcAft>
              <a:buSzPts val="2000"/>
              <a:buFont typeface="Lora"/>
              <a:buNone/>
              <a:defRPr b="1" sz="2000">
                <a:highlight>
                  <a:srgbClr val="FFFFFF"/>
                </a:highlight>
                <a:latin typeface="Lora"/>
                <a:ea typeface="Lora"/>
                <a:cs typeface="Lora"/>
                <a:sym typeface="Lora"/>
              </a:defRPr>
            </a:lvl5pPr>
            <a:lvl6pPr lvl="5" algn="l">
              <a:lnSpc>
                <a:spcPct val="100000"/>
              </a:lnSpc>
              <a:spcBef>
                <a:spcPts val="0"/>
              </a:spcBef>
              <a:spcAft>
                <a:spcPts val="0"/>
              </a:spcAft>
              <a:buSzPts val="2000"/>
              <a:buFont typeface="Lora"/>
              <a:buNone/>
              <a:defRPr b="1" sz="2000">
                <a:highlight>
                  <a:srgbClr val="FFFFFF"/>
                </a:highlight>
                <a:latin typeface="Lora"/>
                <a:ea typeface="Lora"/>
                <a:cs typeface="Lora"/>
                <a:sym typeface="Lora"/>
              </a:defRPr>
            </a:lvl6pPr>
            <a:lvl7pPr lvl="6" algn="l">
              <a:lnSpc>
                <a:spcPct val="100000"/>
              </a:lnSpc>
              <a:spcBef>
                <a:spcPts val="0"/>
              </a:spcBef>
              <a:spcAft>
                <a:spcPts val="0"/>
              </a:spcAft>
              <a:buSzPts val="2000"/>
              <a:buFont typeface="Lora"/>
              <a:buNone/>
              <a:defRPr b="1" sz="2000">
                <a:highlight>
                  <a:srgbClr val="FFFFFF"/>
                </a:highlight>
                <a:latin typeface="Lora"/>
                <a:ea typeface="Lora"/>
                <a:cs typeface="Lora"/>
                <a:sym typeface="Lora"/>
              </a:defRPr>
            </a:lvl7pPr>
            <a:lvl8pPr lvl="7" algn="l">
              <a:lnSpc>
                <a:spcPct val="100000"/>
              </a:lnSpc>
              <a:spcBef>
                <a:spcPts val="0"/>
              </a:spcBef>
              <a:spcAft>
                <a:spcPts val="0"/>
              </a:spcAft>
              <a:buSzPts val="2000"/>
              <a:buFont typeface="Lora"/>
              <a:buNone/>
              <a:defRPr b="1" sz="2000">
                <a:highlight>
                  <a:srgbClr val="FFFFFF"/>
                </a:highlight>
                <a:latin typeface="Lora"/>
                <a:ea typeface="Lora"/>
                <a:cs typeface="Lora"/>
                <a:sym typeface="Lora"/>
              </a:defRPr>
            </a:lvl8pPr>
            <a:lvl9pPr lvl="8" algn="l">
              <a:lnSpc>
                <a:spcPct val="100000"/>
              </a:lnSpc>
              <a:spcBef>
                <a:spcPts val="0"/>
              </a:spcBef>
              <a:spcAft>
                <a:spcPts val="0"/>
              </a:spcAft>
              <a:buSzPts val="2000"/>
              <a:buFont typeface="Lora"/>
              <a:buNone/>
              <a:defRPr b="1" sz="2000">
                <a:highlight>
                  <a:srgbClr val="FFFFFF"/>
                </a:highlight>
                <a:latin typeface="Lora"/>
                <a:ea typeface="Lora"/>
                <a:cs typeface="Lora"/>
                <a:sym typeface="Lora"/>
              </a:defRPr>
            </a:lvl9pPr>
          </a:lstStyle>
          <a:p/>
        </p:txBody>
      </p:sp>
      <p:sp>
        <p:nvSpPr>
          <p:cNvPr id="17" name="Google Shape;17;g1897ec55155_1_6"/>
          <p:cNvSpPr txBox="1"/>
          <p:nvPr>
            <p:ph idx="1" type="body"/>
          </p:nvPr>
        </p:nvSpPr>
        <p:spPr>
          <a:xfrm>
            <a:off x="1381250" y="1616470"/>
            <a:ext cx="6809700" cy="3112200"/>
          </a:xfrm>
          <a:prstGeom prst="rect">
            <a:avLst/>
          </a:prstGeom>
          <a:noFill/>
          <a:ln>
            <a:noFill/>
          </a:ln>
        </p:spPr>
        <p:txBody>
          <a:bodyPr anchorCtr="0" anchor="t" bIns="91425" lIns="91425" spcFirstLastPara="1" rIns="91425" wrap="square" tIns="91425">
            <a:noAutofit/>
          </a:bodyPr>
          <a:lstStyle>
            <a:lvl1pPr indent="-381000" lvl="0" marL="457200" algn="l">
              <a:lnSpc>
                <a:spcPct val="100000"/>
              </a:lnSpc>
              <a:spcBef>
                <a:spcPts val="600"/>
              </a:spcBef>
              <a:spcAft>
                <a:spcPts val="0"/>
              </a:spcAft>
              <a:buClr>
                <a:srgbClr val="C00100"/>
              </a:buClr>
              <a:buSzPts val="2400"/>
              <a:buFont typeface="Quattrocento Sans"/>
              <a:buChar char="◉"/>
              <a:defRPr sz="2400">
                <a:latin typeface="Quattrocento Sans"/>
                <a:ea typeface="Quattrocento Sans"/>
                <a:cs typeface="Quattrocento Sans"/>
                <a:sym typeface="Quattrocento Sans"/>
              </a:defRPr>
            </a:lvl1pPr>
            <a:lvl2pPr indent="-355600" lvl="1" marL="914400" algn="l">
              <a:lnSpc>
                <a:spcPct val="100000"/>
              </a:lnSpc>
              <a:spcBef>
                <a:spcPts val="0"/>
              </a:spcBef>
              <a:spcAft>
                <a:spcPts val="0"/>
              </a:spcAft>
              <a:buClr>
                <a:srgbClr val="C00100"/>
              </a:buClr>
              <a:buSzPts val="2000"/>
              <a:buFont typeface="Quattrocento Sans"/>
              <a:buChar char="○"/>
              <a:defRPr sz="2000">
                <a:latin typeface="Quattrocento Sans"/>
                <a:ea typeface="Quattrocento Sans"/>
                <a:cs typeface="Quattrocento Sans"/>
                <a:sym typeface="Quattrocento Sans"/>
              </a:defRPr>
            </a:lvl2pPr>
            <a:lvl3pPr indent="-355600" lvl="2" marL="1371600" algn="l">
              <a:lnSpc>
                <a:spcPct val="100000"/>
              </a:lnSpc>
              <a:spcBef>
                <a:spcPts val="0"/>
              </a:spcBef>
              <a:spcAft>
                <a:spcPts val="0"/>
              </a:spcAft>
              <a:buClr>
                <a:srgbClr val="C00100"/>
              </a:buClr>
              <a:buSzPts val="2000"/>
              <a:buFont typeface="Quattrocento Sans"/>
              <a:buChar char="■"/>
              <a:defRPr sz="2000">
                <a:latin typeface="Quattrocento Sans"/>
                <a:ea typeface="Quattrocento Sans"/>
                <a:cs typeface="Quattrocento Sans"/>
                <a:sym typeface="Quattrocento Sans"/>
              </a:defRPr>
            </a:lvl3pPr>
            <a:lvl4pPr indent="-342900" lvl="3" marL="1828800" algn="l">
              <a:lnSpc>
                <a:spcPct val="100000"/>
              </a:lnSpc>
              <a:spcBef>
                <a:spcPts val="0"/>
              </a:spcBef>
              <a:spcAft>
                <a:spcPts val="0"/>
              </a:spcAft>
              <a:buClr>
                <a:srgbClr val="C00100"/>
              </a:buClr>
              <a:buSzPts val="1800"/>
              <a:buFont typeface="Quattrocento Sans"/>
              <a:buChar char="●"/>
              <a:defRPr sz="1800">
                <a:latin typeface="Quattrocento Sans"/>
                <a:ea typeface="Quattrocento Sans"/>
                <a:cs typeface="Quattrocento Sans"/>
                <a:sym typeface="Quattrocento Sans"/>
              </a:defRPr>
            </a:lvl4pPr>
            <a:lvl5pPr indent="-342900" lvl="4" marL="2286000" algn="l">
              <a:lnSpc>
                <a:spcPct val="100000"/>
              </a:lnSpc>
              <a:spcBef>
                <a:spcPts val="0"/>
              </a:spcBef>
              <a:spcAft>
                <a:spcPts val="0"/>
              </a:spcAft>
              <a:buClr>
                <a:srgbClr val="C00100"/>
              </a:buClr>
              <a:buSzPts val="1800"/>
              <a:buFont typeface="Quattrocento Sans"/>
              <a:buChar char="○"/>
              <a:defRPr sz="1800">
                <a:latin typeface="Quattrocento Sans"/>
                <a:ea typeface="Quattrocento Sans"/>
                <a:cs typeface="Quattrocento Sans"/>
                <a:sym typeface="Quattrocento Sans"/>
              </a:defRPr>
            </a:lvl5pPr>
            <a:lvl6pPr indent="-342900" lvl="5" marL="2743200" algn="l">
              <a:lnSpc>
                <a:spcPct val="100000"/>
              </a:lnSpc>
              <a:spcBef>
                <a:spcPts val="0"/>
              </a:spcBef>
              <a:spcAft>
                <a:spcPts val="0"/>
              </a:spcAft>
              <a:buClr>
                <a:srgbClr val="C00100"/>
              </a:buClr>
              <a:buSzPts val="1800"/>
              <a:buFont typeface="Quattrocento Sans"/>
              <a:buChar char="■"/>
              <a:defRPr sz="1800">
                <a:latin typeface="Quattrocento Sans"/>
                <a:ea typeface="Quattrocento Sans"/>
                <a:cs typeface="Quattrocento Sans"/>
                <a:sym typeface="Quattrocento Sans"/>
              </a:defRPr>
            </a:lvl6pPr>
            <a:lvl7pPr indent="-342900" lvl="6" marL="3200400" algn="l">
              <a:lnSpc>
                <a:spcPct val="100000"/>
              </a:lnSpc>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7pPr>
            <a:lvl8pPr indent="-342900" lvl="7" marL="3657600" algn="l">
              <a:lnSpc>
                <a:spcPct val="100000"/>
              </a:lnSpc>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8pPr>
            <a:lvl9pPr indent="-342900" lvl="8" marL="4114800" algn="l">
              <a:lnSpc>
                <a:spcPct val="100000"/>
              </a:lnSpc>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9pPr>
          </a:lstStyle>
          <a:p/>
        </p:txBody>
      </p:sp>
      <p:cxnSp>
        <p:nvCxnSpPr>
          <p:cNvPr id="18" name="Google Shape;18;g1897ec55155_1_6"/>
          <p:cNvCxnSpPr/>
          <p:nvPr/>
        </p:nvCxnSpPr>
        <p:spPr>
          <a:xfrm>
            <a:off x="5265650" y="1131725"/>
            <a:ext cx="3878400" cy="0"/>
          </a:xfrm>
          <a:prstGeom prst="straightConnector1">
            <a:avLst/>
          </a:prstGeom>
          <a:noFill/>
          <a:ln cap="flat" cmpd="sng" w="9525">
            <a:solidFill>
              <a:srgbClr val="CCCCCC"/>
            </a:solidFill>
            <a:prstDash val="solid"/>
            <a:round/>
            <a:headEnd len="sm" w="sm" type="none"/>
            <a:tailEnd len="sm" w="sm" type="none"/>
          </a:ln>
        </p:spPr>
      </p:cxnSp>
      <p:sp>
        <p:nvSpPr>
          <p:cNvPr id="19" name="Google Shape;19;g1897ec55155_1_6"/>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spTree>
      <p:nvGrpSpPr>
        <p:cNvPr id="20" name="Shape 20"/>
        <p:cNvGrpSpPr/>
        <p:nvPr/>
      </p:nvGrpSpPr>
      <p:grpSpPr>
        <a:xfrm>
          <a:off x="0" y="0"/>
          <a:ext cx="0" cy="0"/>
          <a:chOff x="0" y="0"/>
          <a:chExt cx="0" cy="0"/>
        </a:xfrm>
      </p:grpSpPr>
      <p:sp>
        <p:nvSpPr>
          <p:cNvPr id="21" name="Google Shape;21;g1897ec55155_1_13"/>
          <p:cNvSpPr txBox="1"/>
          <p:nvPr>
            <p:ph idx="1" type="subTitle"/>
          </p:nvPr>
        </p:nvSpPr>
        <p:spPr>
          <a:xfrm>
            <a:off x="2022300" y="2815923"/>
            <a:ext cx="5591400" cy="784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000000"/>
              </a:buClr>
              <a:buSzPts val="1400"/>
              <a:buNone/>
              <a:defRPr sz="1400">
                <a:highlight>
                  <a:schemeClr val="accent1"/>
                </a:highlight>
              </a:defRPr>
            </a:lvl1pPr>
            <a:lvl2pPr lvl="1" algn="l">
              <a:lnSpc>
                <a:spcPct val="100000"/>
              </a:lnSpc>
              <a:spcBef>
                <a:spcPts val="0"/>
              </a:spcBef>
              <a:spcAft>
                <a:spcPts val="0"/>
              </a:spcAft>
              <a:buClr>
                <a:schemeClr val="dk2"/>
              </a:buClr>
              <a:buSzPts val="1400"/>
              <a:buNone/>
              <a:defRPr sz="1400">
                <a:solidFill>
                  <a:schemeClr val="dk2"/>
                </a:solidFill>
                <a:highlight>
                  <a:schemeClr val="accent1"/>
                </a:highlight>
              </a:defRPr>
            </a:lvl2pPr>
            <a:lvl3pPr lvl="2" algn="l">
              <a:lnSpc>
                <a:spcPct val="100000"/>
              </a:lnSpc>
              <a:spcBef>
                <a:spcPts val="0"/>
              </a:spcBef>
              <a:spcAft>
                <a:spcPts val="0"/>
              </a:spcAft>
              <a:buClr>
                <a:schemeClr val="dk2"/>
              </a:buClr>
              <a:buSzPts val="1400"/>
              <a:buNone/>
              <a:defRPr sz="1400">
                <a:solidFill>
                  <a:schemeClr val="dk2"/>
                </a:solidFill>
                <a:highlight>
                  <a:schemeClr val="accent1"/>
                </a:highlight>
              </a:defRPr>
            </a:lvl3pPr>
            <a:lvl4pPr lvl="3" algn="l">
              <a:lnSpc>
                <a:spcPct val="100000"/>
              </a:lnSpc>
              <a:spcBef>
                <a:spcPts val="0"/>
              </a:spcBef>
              <a:spcAft>
                <a:spcPts val="0"/>
              </a:spcAft>
              <a:buClr>
                <a:schemeClr val="dk2"/>
              </a:buClr>
              <a:buSzPts val="1400"/>
              <a:buNone/>
              <a:defRPr sz="1400">
                <a:solidFill>
                  <a:schemeClr val="dk2"/>
                </a:solidFill>
                <a:highlight>
                  <a:schemeClr val="accent1"/>
                </a:highlight>
              </a:defRPr>
            </a:lvl4pPr>
            <a:lvl5pPr lvl="4" algn="l">
              <a:lnSpc>
                <a:spcPct val="100000"/>
              </a:lnSpc>
              <a:spcBef>
                <a:spcPts val="0"/>
              </a:spcBef>
              <a:spcAft>
                <a:spcPts val="0"/>
              </a:spcAft>
              <a:buClr>
                <a:schemeClr val="dk2"/>
              </a:buClr>
              <a:buSzPts val="1400"/>
              <a:buNone/>
              <a:defRPr sz="1400">
                <a:solidFill>
                  <a:schemeClr val="dk2"/>
                </a:solidFill>
                <a:highlight>
                  <a:schemeClr val="accent1"/>
                </a:highlight>
              </a:defRPr>
            </a:lvl5pPr>
            <a:lvl6pPr lvl="5" algn="l">
              <a:lnSpc>
                <a:spcPct val="100000"/>
              </a:lnSpc>
              <a:spcBef>
                <a:spcPts val="0"/>
              </a:spcBef>
              <a:spcAft>
                <a:spcPts val="0"/>
              </a:spcAft>
              <a:buClr>
                <a:schemeClr val="dk2"/>
              </a:buClr>
              <a:buSzPts val="1400"/>
              <a:buNone/>
              <a:defRPr sz="1400">
                <a:solidFill>
                  <a:schemeClr val="dk2"/>
                </a:solidFill>
                <a:highlight>
                  <a:schemeClr val="accent1"/>
                </a:highlight>
              </a:defRPr>
            </a:lvl6pPr>
            <a:lvl7pPr lvl="6" algn="l">
              <a:lnSpc>
                <a:spcPct val="100000"/>
              </a:lnSpc>
              <a:spcBef>
                <a:spcPts val="0"/>
              </a:spcBef>
              <a:spcAft>
                <a:spcPts val="0"/>
              </a:spcAft>
              <a:buClr>
                <a:schemeClr val="dk2"/>
              </a:buClr>
              <a:buSzPts val="1400"/>
              <a:buNone/>
              <a:defRPr sz="1400">
                <a:solidFill>
                  <a:schemeClr val="dk2"/>
                </a:solidFill>
                <a:highlight>
                  <a:schemeClr val="accent1"/>
                </a:highlight>
              </a:defRPr>
            </a:lvl7pPr>
            <a:lvl8pPr lvl="7" algn="l">
              <a:lnSpc>
                <a:spcPct val="100000"/>
              </a:lnSpc>
              <a:spcBef>
                <a:spcPts val="0"/>
              </a:spcBef>
              <a:spcAft>
                <a:spcPts val="0"/>
              </a:spcAft>
              <a:buClr>
                <a:schemeClr val="dk2"/>
              </a:buClr>
              <a:buSzPts val="1400"/>
              <a:buNone/>
              <a:defRPr sz="1400">
                <a:solidFill>
                  <a:schemeClr val="dk2"/>
                </a:solidFill>
                <a:highlight>
                  <a:schemeClr val="accent1"/>
                </a:highlight>
              </a:defRPr>
            </a:lvl8pPr>
            <a:lvl9pPr lvl="8" algn="l">
              <a:lnSpc>
                <a:spcPct val="100000"/>
              </a:lnSpc>
              <a:spcBef>
                <a:spcPts val="0"/>
              </a:spcBef>
              <a:spcAft>
                <a:spcPts val="0"/>
              </a:spcAft>
              <a:buClr>
                <a:schemeClr val="dk2"/>
              </a:buClr>
              <a:buSzPts val="1400"/>
              <a:buNone/>
              <a:defRPr sz="1400">
                <a:solidFill>
                  <a:schemeClr val="dk2"/>
                </a:solidFill>
                <a:highlight>
                  <a:schemeClr val="accent1"/>
                </a:highlight>
              </a:defRPr>
            </a:lvl9pPr>
          </a:lstStyle>
          <a:p/>
        </p:txBody>
      </p:sp>
      <p:cxnSp>
        <p:nvCxnSpPr>
          <p:cNvPr id="22" name="Google Shape;22;g1897ec55155_1_13"/>
          <p:cNvCxnSpPr/>
          <p:nvPr/>
        </p:nvCxnSpPr>
        <p:spPr>
          <a:xfrm>
            <a:off x="-6025" y="2571762"/>
            <a:ext cx="1984500" cy="0"/>
          </a:xfrm>
          <a:prstGeom prst="straightConnector1">
            <a:avLst/>
          </a:prstGeom>
          <a:noFill/>
          <a:ln cap="flat" cmpd="sng" w="9525">
            <a:solidFill>
              <a:srgbClr val="CCCCCC"/>
            </a:solidFill>
            <a:prstDash val="solid"/>
            <a:round/>
            <a:headEnd len="sm" w="sm" type="none"/>
            <a:tailEnd len="sm" w="sm" type="none"/>
          </a:ln>
        </p:spPr>
      </p:cxnSp>
      <p:sp>
        <p:nvSpPr>
          <p:cNvPr id="23" name="Google Shape;23;g1897ec55155_1_13"/>
          <p:cNvSpPr/>
          <p:nvPr/>
        </p:nvSpPr>
        <p:spPr>
          <a:xfrm>
            <a:off x="1117950" y="2288250"/>
            <a:ext cx="567000" cy="567000"/>
          </a:xfrm>
          <a:prstGeom prst="ellipse">
            <a:avLst/>
          </a:prstGeom>
          <a:solidFill>
            <a:srgbClr val="C026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 name="Google Shape;24;g1897ec55155_1_13"/>
          <p:cNvSpPr txBox="1"/>
          <p:nvPr>
            <p:ph type="ctrTitle"/>
          </p:nvPr>
        </p:nvSpPr>
        <p:spPr>
          <a:xfrm>
            <a:off x="2022225" y="1693523"/>
            <a:ext cx="3787800" cy="1159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cxnSp>
        <p:nvCxnSpPr>
          <p:cNvPr id="25" name="Google Shape;25;g1897ec55155_1_13"/>
          <p:cNvCxnSpPr/>
          <p:nvPr/>
        </p:nvCxnSpPr>
        <p:spPr>
          <a:xfrm>
            <a:off x="5898975" y="2571750"/>
            <a:ext cx="3251100" cy="0"/>
          </a:xfrm>
          <a:prstGeom prst="straightConnector1">
            <a:avLst/>
          </a:prstGeom>
          <a:noFill/>
          <a:ln cap="flat" cmpd="sng" w="9525">
            <a:solidFill>
              <a:srgbClr val="CCCCCC"/>
            </a:solidFill>
            <a:prstDash val="solid"/>
            <a:round/>
            <a:headEnd len="sm" w="sm" type="none"/>
            <a:tailEnd len="sm" w="sm" type="none"/>
          </a:ln>
        </p:spPr>
      </p:cxnSp>
      <p:sp>
        <p:nvSpPr>
          <p:cNvPr id="26" name="Google Shape;26;g1897ec55155_1_13"/>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spTree>
      <p:nvGrpSpPr>
        <p:cNvPr id="27" name="Shape 27"/>
        <p:cNvGrpSpPr/>
        <p:nvPr/>
      </p:nvGrpSpPr>
      <p:grpSpPr>
        <a:xfrm>
          <a:off x="0" y="0"/>
          <a:ext cx="0" cy="0"/>
          <a:chOff x="0" y="0"/>
          <a:chExt cx="0" cy="0"/>
        </a:xfrm>
      </p:grpSpPr>
      <p:sp>
        <p:nvSpPr>
          <p:cNvPr id="28" name="Google Shape;28;g1897ec55155_1_20"/>
          <p:cNvSpPr txBox="1"/>
          <p:nvPr>
            <p:ph idx="1" type="body"/>
          </p:nvPr>
        </p:nvSpPr>
        <p:spPr>
          <a:xfrm>
            <a:off x="2105050" y="2238000"/>
            <a:ext cx="4933800" cy="819900"/>
          </a:xfrm>
          <a:prstGeom prst="rect">
            <a:avLst/>
          </a:prstGeom>
          <a:noFill/>
          <a:ln>
            <a:noFill/>
          </a:ln>
        </p:spPr>
        <p:txBody>
          <a:bodyPr anchorCtr="0" anchor="b" bIns="91425" lIns="91425" spcFirstLastPara="1" rIns="91425" wrap="square" tIns="91425">
            <a:noAutofit/>
          </a:bodyPr>
          <a:lstStyle>
            <a:lvl1pPr indent="-381000" lvl="0" marL="457200" algn="ctr">
              <a:lnSpc>
                <a:spcPct val="100000"/>
              </a:lnSpc>
              <a:spcBef>
                <a:spcPts val="600"/>
              </a:spcBef>
              <a:spcAft>
                <a:spcPts val="0"/>
              </a:spcAft>
              <a:buSzPts val="2400"/>
              <a:buFont typeface="Lora"/>
              <a:buChar char="◉"/>
              <a:defRPr i="1" sz="2400">
                <a:latin typeface="Lora"/>
                <a:ea typeface="Lora"/>
                <a:cs typeface="Lora"/>
                <a:sym typeface="Lora"/>
              </a:defRPr>
            </a:lvl1pPr>
            <a:lvl2pPr indent="-355600" lvl="1" marL="914400" algn="ctr">
              <a:lnSpc>
                <a:spcPct val="100000"/>
              </a:lnSpc>
              <a:spcBef>
                <a:spcPts val="0"/>
              </a:spcBef>
              <a:spcAft>
                <a:spcPts val="0"/>
              </a:spcAft>
              <a:buSzPts val="2000"/>
              <a:buFont typeface="Lora"/>
              <a:buChar char="○"/>
              <a:defRPr i="1">
                <a:latin typeface="Lora"/>
                <a:ea typeface="Lora"/>
                <a:cs typeface="Lora"/>
                <a:sym typeface="Lora"/>
              </a:defRPr>
            </a:lvl2pPr>
            <a:lvl3pPr indent="-355600" lvl="2" marL="1371600" algn="ctr">
              <a:lnSpc>
                <a:spcPct val="100000"/>
              </a:lnSpc>
              <a:spcBef>
                <a:spcPts val="0"/>
              </a:spcBef>
              <a:spcAft>
                <a:spcPts val="0"/>
              </a:spcAft>
              <a:buSzPts val="2000"/>
              <a:buFont typeface="Lora"/>
              <a:buChar char="■"/>
              <a:defRPr i="1">
                <a:latin typeface="Lora"/>
                <a:ea typeface="Lora"/>
                <a:cs typeface="Lora"/>
                <a:sym typeface="Lora"/>
              </a:defRPr>
            </a:lvl3pPr>
            <a:lvl4pPr indent="-381000" lvl="3" marL="1828800" algn="ctr">
              <a:lnSpc>
                <a:spcPct val="100000"/>
              </a:lnSpc>
              <a:spcBef>
                <a:spcPts val="0"/>
              </a:spcBef>
              <a:spcAft>
                <a:spcPts val="0"/>
              </a:spcAft>
              <a:buSzPts val="2400"/>
              <a:buFont typeface="Lora"/>
              <a:buChar char="●"/>
              <a:defRPr i="1" sz="2400">
                <a:latin typeface="Lora"/>
                <a:ea typeface="Lora"/>
                <a:cs typeface="Lora"/>
                <a:sym typeface="Lora"/>
              </a:defRPr>
            </a:lvl4pPr>
            <a:lvl5pPr indent="-381000" lvl="4" marL="2286000" algn="ctr">
              <a:lnSpc>
                <a:spcPct val="100000"/>
              </a:lnSpc>
              <a:spcBef>
                <a:spcPts val="0"/>
              </a:spcBef>
              <a:spcAft>
                <a:spcPts val="0"/>
              </a:spcAft>
              <a:buSzPts val="2400"/>
              <a:buFont typeface="Lora"/>
              <a:buChar char="○"/>
              <a:defRPr i="1" sz="2400">
                <a:latin typeface="Lora"/>
                <a:ea typeface="Lora"/>
                <a:cs typeface="Lora"/>
                <a:sym typeface="Lora"/>
              </a:defRPr>
            </a:lvl5pPr>
            <a:lvl6pPr indent="-381000" lvl="5" marL="2743200" algn="ctr">
              <a:lnSpc>
                <a:spcPct val="100000"/>
              </a:lnSpc>
              <a:spcBef>
                <a:spcPts val="0"/>
              </a:spcBef>
              <a:spcAft>
                <a:spcPts val="0"/>
              </a:spcAft>
              <a:buSzPts val="2400"/>
              <a:buFont typeface="Lora"/>
              <a:buChar char="■"/>
              <a:defRPr i="1" sz="2400">
                <a:latin typeface="Lora"/>
                <a:ea typeface="Lora"/>
                <a:cs typeface="Lora"/>
                <a:sym typeface="Lora"/>
              </a:defRPr>
            </a:lvl6pPr>
            <a:lvl7pPr indent="-381000" lvl="6" marL="3200400" algn="ctr">
              <a:lnSpc>
                <a:spcPct val="100000"/>
              </a:lnSpc>
              <a:spcBef>
                <a:spcPts val="0"/>
              </a:spcBef>
              <a:spcAft>
                <a:spcPts val="0"/>
              </a:spcAft>
              <a:buSzPts val="2400"/>
              <a:buFont typeface="Lora"/>
              <a:buChar char="●"/>
              <a:defRPr i="1" sz="2400">
                <a:latin typeface="Lora"/>
                <a:ea typeface="Lora"/>
                <a:cs typeface="Lora"/>
                <a:sym typeface="Lora"/>
              </a:defRPr>
            </a:lvl7pPr>
            <a:lvl8pPr indent="-381000" lvl="7" marL="3657600" algn="ctr">
              <a:lnSpc>
                <a:spcPct val="100000"/>
              </a:lnSpc>
              <a:spcBef>
                <a:spcPts val="0"/>
              </a:spcBef>
              <a:spcAft>
                <a:spcPts val="0"/>
              </a:spcAft>
              <a:buSzPts val="2400"/>
              <a:buFont typeface="Lora"/>
              <a:buChar char="○"/>
              <a:defRPr i="1" sz="2400">
                <a:latin typeface="Lora"/>
                <a:ea typeface="Lora"/>
                <a:cs typeface="Lora"/>
                <a:sym typeface="Lora"/>
              </a:defRPr>
            </a:lvl8pPr>
            <a:lvl9pPr indent="-381000" lvl="8" marL="4114800" algn="ctr">
              <a:lnSpc>
                <a:spcPct val="100000"/>
              </a:lnSpc>
              <a:spcBef>
                <a:spcPts val="0"/>
              </a:spcBef>
              <a:spcAft>
                <a:spcPts val="0"/>
              </a:spcAft>
              <a:buSzPts val="2400"/>
              <a:buFont typeface="Lora"/>
              <a:buChar char="■"/>
              <a:defRPr i="1" sz="2400">
                <a:latin typeface="Lora"/>
                <a:ea typeface="Lora"/>
                <a:cs typeface="Lora"/>
                <a:sym typeface="Lora"/>
              </a:defRPr>
            </a:lvl9pPr>
          </a:lstStyle>
          <a:p/>
        </p:txBody>
      </p:sp>
      <p:cxnSp>
        <p:nvCxnSpPr>
          <p:cNvPr id="29" name="Google Shape;29;g1897ec55155_1_20"/>
          <p:cNvCxnSpPr/>
          <p:nvPr/>
        </p:nvCxnSpPr>
        <p:spPr>
          <a:xfrm>
            <a:off x="4584075" y="3676500"/>
            <a:ext cx="0" cy="1480500"/>
          </a:xfrm>
          <a:prstGeom prst="straightConnector1">
            <a:avLst/>
          </a:prstGeom>
          <a:noFill/>
          <a:ln cap="flat" cmpd="sng" w="9525">
            <a:solidFill>
              <a:srgbClr val="CCCCCC"/>
            </a:solidFill>
            <a:prstDash val="solid"/>
            <a:round/>
            <a:headEnd len="sm" w="sm" type="none"/>
            <a:tailEnd len="sm" w="sm" type="none"/>
          </a:ln>
        </p:spPr>
      </p:cxnSp>
      <p:sp>
        <p:nvSpPr>
          <p:cNvPr id="30" name="Google Shape;30;g1897ec55155_1_20"/>
          <p:cNvSpPr/>
          <p:nvPr/>
        </p:nvSpPr>
        <p:spPr>
          <a:xfrm>
            <a:off x="4288500" y="3393000"/>
            <a:ext cx="567000" cy="567000"/>
          </a:xfrm>
          <a:prstGeom prst="ellipse">
            <a:avLst/>
          </a:prstGeom>
          <a:solidFill>
            <a:srgbClr val="C026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Google Shape;31;g1897ec55155_1_20"/>
          <p:cNvSpPr txBox="1"/>
          <p:nvPr>
            <p:ph idx="12" type="sldNum"/>
          </p:nvPr>
        </p:nvSpPr>
        <p:spPr>
          <a:xfrm>
            <a:off x="4297650" y="1"/>
            <a:ext cx="548700" cy="393600"/>
          </a:xfrm>
          <a:prstGeom prst="rect">
            <a:avLst/>
          </a:prstGeom>
          <a:noFill/>
          <a:ln>
            <a:noFill/>
          </a:ln>
        </p:spPr>
        <p:txBody>
          <a:bodyPr anchorCtr="0" anchor="t" bIns="91425" lIns="91425" spcFirstLastPara="1" rIns="91425" wrap="square" tIns="91425">
            <a:noAutofit/>
          </a:bodyPr>
          <a:lstStyle>
            <a:lvl1pPr indent="0" lvl="0"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1pPr>
            <a:lvl2pPr indent="0" lvl="1"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2pPr>
            <a:lvl3pPr indent="0" lvl="2"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3pPr>
            <a:lvl4pPr indent="0" lvl="3"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4pPr>
            <a:lvl5pPr indent="0" lvl="4"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5pPr>
            <a:lvl6pPr indent="0" lvl="5"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6pPr>
            <a:lvl7pPr indent="0" lvl="6"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7pPr>
            <a:lvl8pPr indent="0" lvl="7"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8pPr>
            <a:lvl9pPr indent="0" lvl="8"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32" name="Shape 32"/>
        <p:cNvGrpSpPr/>
        <p:nvPr/>
      </p:nvGrpSpPr>
      <p:grpSpPr>
        <a:xfrm>
          <a:off x="0" y="0"/>
          <a:ext cx="0" cy="0"/>
          <a:chOff x="0" y="0"/>
          <a:chExt cx="0" cy="0"/>
        </a:xfrm>
      </p:grpSpPr>
      <p:sp>
        <p:nvSpPr>
          <p:cNvPr id="33" name="Google Shape;33;g1897ec55155_1_25"/>
          <p:cNvSpPr txBox="1"/>
          <p:nvPr>
            <p:ph type="title"/>
          </p:nvPr>
        </p:nvSpPr>
        <p:spPr>
          <a:xfrm>
            <a:off x="1381250" y="896112"/>
            <a:ext cx="3878400" cy="435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p:txBody>
      </p:sp>
      <p:sp>
        <p:nvSpPr>
          <p:cNvPr id="34" name="Google Shape;34;g1897ec55155_1_25"/>
          <p:cNvSpPr txBox="1"/>
          <p:nvPr>
            <p:ph idx="1" type="body"/>
          </p:nvPr>
        </p:nvSpPr>
        <p:spPr>
          <a:xfrm>
            <a:off x="1381250" y="1618700"/>
            <a:ext cx="3425400" cy="3231000"/>
          </a:xfrm>
          <a:prstGeom prst="rect">
            <a:avLst/>
          </a:prstGeom>
          <a:noFill/>
          <a:ln>
            <a:noFill/>
          </a:ln>
        </p:spPr>
        <p:txBody>
          <a:bodyPr anchorCtr="0" anchor="t" bIns="91425" lIns="91425" spcFirstLastPara="1" rIns="91425" wrap="square" tIns="91425">
            <a:noAutofit/>
          </a:bodyPr>
          <a:lstStyle>
            <a:lvl1pPr indent="-355600" lvl="0" marL="457200" algn="l">
              <a:lnSpc>
                <a:spcPct val="100000"/>
              </a:lnSpc>
              <a:spcBef>
                <a:spcPts val="600"/>
              </a:spcBef>
              <a:spcAft>
                <a:spcPts val="0"/>
              </a:spcAft>
              <a:buSzPts val="2000"/>
              <a:buChar char="◉"/>
              <a:defRPr sz="2000"/>
            </a:lvl1pPr>
            <a:lvl2pPr indent="-355600" lvl="1" marL="914400" algn="l">
              <a:lnSpc>
                <a:spcPct val="100000"/>
              </a:lnSpc>
              <a:spcBef>
                <a:spcPts val="0"/>
              </a:spcBef>
              <a:spcAft>
                <a:spcPts val="0"/>
              </a:spcAft>
              <a:buSzPts val="2000"/>
              <a:buChar char="○"/>
              <a:defRPr/>
            </a:lvl2pPr>
            <a:lvl3pPr indent="-355600" lvl="2" marL="1371600" algn="l">
              <a:lnSpc>
                <a:spcPct val="100000"/>
              </a:lnSpc>
              <a:spcBef>
                <a:spcPts val="0"/>
              </a:spcBef>
              <a:spcAft>
                <a:spcPts val="0"/>
              </a:spcAft>
              <a:buSzPts val="2000"/>
              <a:buChar char="■"/>
              <a:defRPr/>
            </a:lvl3pPr>
            <a:lvl4pPr indent="-355600" lvl="3" marL="1828800" algn="l">
              <a:lnSpc>
                <a:spcPct val="100000"/>
              </a:lnSpc>
              <a:spcBef>
                <a:spcPts val="0"/>
              </a:spcBef>
              <a:spcAft>
                <a:spcPts val="0"/>
              </a:spcAft>
              <a:buSzPts val="2000"/>
              <a:buChar char="●"/>
              <a:defRPr sz="2000"/>
            </a:lvl4pPr>
            <a:lvl5pPr indent="-355600" lvl="4" marL="2286000" algn="l">
              <a:lnSpc>
                <a:spcPct val="100000"/>
              </a:lnSpc>
              <a:spcBef>
                <a:spcPts val="0"/>
              </a:spcBef>
              <a:spcAft>
                <a:spcPts val="0"/>
              </a:spcAft>
              <a:buSzPts val="2000"/>
              <a:buChar char="○"/>
              <a:defRPr sz="2000"/>
            </a:lvl5pPr>
            <a:lvl6pPr indent="-355600" lvl="5" marL="2743200" algn="l">
              <a:lnSpc>
                <a:spcPct val="100000"/>
              </a:lnSpc>
              <a:spcBef>
                <a:spcPts val="0"/>
              </a:spcBef>
              <a:spcAft>
                <a:spcPts val="0"/>
              </a:spcAft>
              <a:buSzPts val="2000"/>
              <a:buChar char="■"/>
              <a:defRPr sz="2000"/>
            </a:lvl6pPr>
            <a:lvl7pPr indent="-355600" lvl="6" marL="3200400" algn="l">
              <a:lnSpc>
                <a:spcPct val="100000"/>
              </a:lnSpc>
              <a:spcBef>
                <a:spcPts val="0"/>
              </a:spcBef>
              <a:spcAft>
                <a:spcPts val="0"/>
              </a:spcAft>
              <a:buSzPts val="2000"/>
              <a:buChar char="●"/>
              <a:defRPr sz="2000"/>
            </a:lvl7pPr>
            <a:lvl8pPr indent="-355600" lvl="7" marL="3657600" algn="l">
              <a:lnSpc>
                <a:spcPct val="100000"/>
              </a:lnSpc>
              <a:spcBef>
                <a:spcPts val="0"/>
              </a:spcBef>
              <a:spcAft>
                <a:spcPts val="0"/>
              </a:spcAft>
              <a:buSzPts val="2000"/>
              <a:buChar char="○"/>
              <a:defRPr sz="2000"/>
            </a:lvl8pPr>
            <a:lvl9pPr indent="-355600" lvl="8" marL="4114800" algn="l">
              <a:lnSpc>
                <a:spcPct val="100000"/>
              </a:lnSpc>
              <a:spcBef>
                <a:spcPts val="0"/>
              </a:spcBef>
              <a:spcAft>
                <a:spcPts val="0"/>
              </a:spcAft>
              <a:buSzPts val="2000"/>
              <a:buChar char="■"/>
              <a:defRPr sz="2000"/>
            </a:lvl9pPr>
          </a:lstStyle>
          <a:p/>
        </p:txBody>
      </p:sp>
      <p:sp>
        <p:nvSpPr>
          <p:cNvPr id="35" name="Google Shape;35;g1897ec55155_1_25"/>
          <p:cNvSpPr txBox="1"/>
          <p:nvPr>
            <p:ph idx="2" type="body"/>
          </p:nvPr>
        </p:nvSpPr>
        <p:spPr>
          <a:xfrm>
            <a:off x="5012916" y="1618700"/>
            <a:ext cx="3425400" cy="3231000"/>
          </a:xfrm>
          <a:prstGeom prst="rect">
            <a:avLst/>
          </a:prstGeom>
          <a:noFill/>
          <a:ln>
            <a:noFill/>
          </a:ln>
        </p:spPr>
        <p:txBody>
          <a:bodyPr anchorCtr="0" anchor="t" bIns="91425" lIns="91425" spcFirstLastPara="1" rIns="91425" wrap="square" tIns="91425">
            <a:noAutofit/>
          </a:bodyPr>
          <a:lstStyle>
            <a:lvl1pPr indent="-355600" lvl="0" marL="457200" algn="l">
              <a:lnSpc>
                <a:spcPct val="100000"/>
              </a:lnSpc>
              <a:spcBef>
                <a:spcPts val="600"/>
              </a:spcBef>
              <a:spcAft>
                <a:spcPts val="0"/>
              </a:spcAft>
              <a:buSzPts val="2000"/>
              <a:buChar char="◉"/>
              <a:defRPr sz="2000"/>
            </a:lvl1pPr>
            <a:lvl2pPr indent="-355600" lvl="1" marL="914400" algn="l">
              <a:lnSpc>
                <a:spcPct val="100000"/>
              </a:lnSpc>
              <a:spcBef>
                <a:spcPts val="0"/>
              </a:spcBef>
              <a:spcAft>
                <a:spcPts val="0"/>
              </a:spcAft>
              <a:buSzPts val="2000"/>
              <a:buChar char="○"/>
              <a:defRPr/>
            </a:lvl2pPr>
            <a:lvl3pPr indent="-355600" lvl="2" marL="1371600" algn="l">
              <a:lnSpc>
                <a:spcPct val="100000"/>
              </a:lnSpc>
              <a:spcBef>
                <a:spcPts val="0"/>
              </a:spcBef>
              <a:spcAft>
                <a:spcPts val="0"/>
              </a:spcAft>
              <a:buSzPts val="2000"/>
              <a:buChar char="■"/>
              <a:defRPr/>
            </a:lvl3pPr>
            <a:lvl4pPr indent="-355600" lvl="3" marL="1828800" algn="l">
              <a:lnSpc>
                <a:spcPct val="100000"/>
              </a:lnSpc>
              <a:spcBef>
                <a:spcPts val="0"/>
              </a:spcBef>
              <a:spcAft>
                <a:spcPts val="0"/>
              </a:spcAft>
              <a:buSzPts val="2000"/>
              <a:buChar char="●"/>
              <a:defRPr sz="2000"/>
            </a:lvl4pPr>
            <a:lvl5pPr indent="-355600" lvl="4" marL="2286000" algn="l">
              <a:lnSpc>
                <a:spcPct val="100000"/>
              </a:lnSpc>
              <a:spcBef>
                <a:spcPts val="0"/>
              </a:spcBef>
              <a:spcAft>
                <a:spcPts val="0"/>
              </a:spcAft>
              <a:buSzPts val="2000"/>
              <a:buChar char="○"/>
              <a:defRPr sz="2000"/>
            </a:lvl5pPr>
            <a:lvl6pPr indent="-355600" lvl="5" marL="2743200" algn="l">
              <a:lnSpc>
                <a:spcPct val="100000"/>
              </a:lnSpc>
              <a:spcBef>
                <a:spcPts val="0"/>
              </a:spcBef>
              <a:spcAft>
                <a:spcPts val="0"/>
              </a:spcAft>
              <a:buSzPts val="2000"/>
              <a:buChar char="■"/>
              <a:defRPr sz="2000"/>
            </a:lvl6pPr>
            <a:lvl7pPr indent="-355600" lvl="6" marL="3200400" algn="l">
              <a:lnSpc>
                <a:spcPct val="100000"/>
              </a:lnSpc>
              <a:spcBef>
                <a:spcPts val="0"/>
              </a:spcBef>
              <a:spcAft>
                <a:spcPts val="0"/>
              </a:spcAft>
              <a:buSzPts val="2000"/>
              <a:buChar char="●"/>
              <a:defRPr sz="2000"/>
            </a:lvl7pPr>
            <a:lvl8pPr indent="-355600" lvl="7" marL="3657600" algn="l">
              <a:lnSpc>
                <a:spcPct val="100000"/>
              </a:lnSpc>
              <a:spcBef>
                <a:spcPts val="0"/>
              </a:spcBef>
              <a:spcAft>
                <a:spcPts val="0"/>
              </a:spcAft>
              <a:buSzPts val="2000"/>
              <a:buChar char="○"/>
              <a:defRPr sz="2000"/>
            </a:lvl8pPr>
            <a:lvl9pPr indent="-355600" lvl="8" marL="4114800" algn="l">
              <a:lnSpc>
                <a:spcPct val="100000"/>
              </a:lnSpc>
              <a:spcBef>
                <a:spcPts val="0"/>
              </a:spcBef>
              <a:spcAft>
                <a:spcPts val="0"/>
              </a:spcAft>
              <a:buSzPts val="2000"/>
              <a:buChar char="■"/>
              <a:defRPr sz="2000"/>
            </a:lvl9pPr>
          </a:lstStyle>
          <a:p/>
        </p:txBody>
      </p:sp>
      <p:cxnSp>
        <p:nvCxnSpPr>
          <p:cNvPr id="36" name="Google Shape;36;g1897ec55155_1_25"/>
          <p:cNvCxnSpPr/>
          <p:nvPr/>
        </p:nvCxnSpPr>
        <p:spPr>
          <a:xfrm>
            <a:off x="0" y="1131725"/>
            <a:ext cx="1375800" cy="0"/>
          </a:xfrm>
          <a:prstGeom prst="straightConnector1">
            <a:avLst/>
          </a:prstGeom>
          <a:noFill/>
          <a:ln cap="flat" cmpd="sng" w="9525">
            <a:solidFill>
              <a:srgbClr val="CCCCCC"/>
            </a:solidFill>
            <a:prstDash val="solid"/>
            <a:round/>
            <a:headEnd len="sm" w="sm" type="none"/>
            <a:tailEnd len="sm" w="sm" type="none"/>
          </a:ln>
        </p:spPr>
      </p:cxnSp>
      <p:sp>
        <p:nvSpPr>
          <p:cNvPr id="37" name="Google Shape;37;g1897ec55155_1_25"/>
          <p:cNvSpPr/>
          <p:nvPr/>
        </p:nvSpPr>
        <p:spPr>
          <a:xfrm>
            <a:off x="817475" y="928767"/>
            <a:ext cx="405900" cy="405900"/>
          </a:xfrm>
          <a:prstGeom prst="ellipse">
            <a:avLst/>
          </a:prstGeom>
          <a:solidFill>
            <a:srgbClr val="C026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38" name="Google Shape;38;g1897ec55155_1_25"/>
          <p:cNvCxnSpPr/>
          <p:nvPr/>
        </p:nvCxnSpPr>
        <p:spPr>
          <a:xfrm>
            <a:off x="5265650" y="1131725"/>
            <a:ext cx="3878400" cy="0"/>
          </a:xfrm>
          <a:prstGeom prst="straightConnector1">
            <a:avLst/>
          </a:prstGeom>
          <a:noFill/>
          <a:ln cap="flat" cmpd="sng" w="9525">
            <a:solidFill>
              <a:srgbClr val="CCCCCC"/>
            </a:solidFill>
            <a:prstDash val="solid"/>
            <a:round/>
            <a:headEnd len="sm" w="sm" type="none"/>
            <a:tailEnd len="sm" w="sm" type="none"/>
          </a:ln>
        </p:spPr>
      </p:cxnSp>
      <p:sp>
        <p:nvSpPr>
          <p:cNvPr id="39" name="Google Shape;39;g1897ec55155_1_25"/>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40" name="Shape 40"/>
        <p:cNvGrpSpPr/>
        <p:nvPr/>
      </p:nvGrpSpPr>
      <p:grpSpPr>
        <a:xfrm>
          <a:off x="0" y="0"/>
          <a:ext cx="0" cy="0"/>
          <a:chOff x="0" y="0"/>
          <a:chExt cx="0" cy="0"/>
        </a:xfrm>
      </p:grpSpPr>
      <p:sp>
        <p:nvSpPr>
          <p:cNvPr id="41" name="Google Shape;41;g1897ec55155_1_33"/>
          <p:cNvSpPr txBox="1"/>
          <p:nvPr>
            <p:ph type="title"/>
          </p:nvPr>
        </p:nvSpPr>
        <p:spPr>
          <a:xfrm>
            <a:off x="1381250" y="896112"/>
            <a:ext cx="3878400" cy="435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p:txBody>
      </p:sp>
      <p:sp>
        <p:nvSpPr>
          <p:cNvPr id="42" name="Google Shape;42;g1897ec55155_1_33"/>
          <p:cNvSpPr txBox="1"/>
          <p:nvPr>
            <p:ph idx="1" type="body"/>
          </p:nvPr>
        </p:nvSpPr>
        <p:spPr>
          <a:xfrm>
            <a:off x="1381250" y="1651075"/>
            <a:ext cx="2334000" cy="3122400"/>
          </a:xfrm>
          <a:prstGeom prst="rect">
            <a:avLst/>
          </a:prstGeom>
          <a:noFill/>
          <a:ln>
            <a:noFill/>
          </a:ln>
        </p:spPr>
        <p:txBody>
          <a:bodyPr anchorCtr="0" anchor="t" bIns="91425" lIns="91425" spcFirstLastPara="1" rIns="91425" wrap="square" tIns="91425">
            <a:noAutofit/>
          </a:bodyPr>
          <a:lstStyle>
            <a:lvl1pPr indent="-342900" lvl="0" marL="457200" algn="l">
              <a:lnSpc>
                <a:spcPct val="100000"/>
              </a:lnSpc>
              <a:spcBef>
                <a:spcPts val="600"/>
              </a:spcBef>
              <a:spcAft>
                <a:spcPts val="0"/>
              </a:spcAft>
              <a:buSzPts val="1800"/>
              <a:buChar char="◉"/>
              <a:defRPr sz="1800"/>
            </a:lvl1pPr>
            <a:lvl2pPr indent="-342900" lvl="1" marL="914400" algn="l">
              <a:lnSpc>
                <a:spcPct val="100000"/>
              </a:lnSpc>
              <a:spcBef>
                <a:spcPts val="0"/>
              </a:spcBef>
              <a:spcAft>
                <a:spcPts val="0"/>
              </a:spcAft>
              <a:buSzPts val="1800"/>
              <a:buChar char="○"/>
              <a:defRPr sz="1800"/>
            </a:lvl2pPr>
            <a:lvl3pPr indent="-342900" lvl="2" marL="1371600" algn="l">
              <a:lnSpc>
                <a:spcPct val="100000"/>
              </a:lnSpc>
              <a:spcBef>
                <a:spcPts val="0"/>
              </a:spcBef>
              <a:spcAft>
                <a:spcPts val="0"/>
              </a:spcAft>
              <a:buSzPts val="1800"/>
              <a:buChar char="■"/>
              <a:defRPr sz="1800"/>
            </a:lvl3pPr>
            <a:lvl4pPr indent="-342900" lvl="3" marL="1828800" algn="l">
              <a:lnSpc>
                <a:spcPct val="100000"/>
              </a:lnSpc>
              <a:spcBef>
                <a:spcPts val="0"/>
              </a:spcBef>
              <a:spcAft>
                <a:spcPts val="0"/>
              </a:spcAft>
              <a:buSzPts val="1800"/>
              <a:buChar char="●"/>
              <a:defRPr/>
            </a:lvl4pPr>
            <a:lvl5pPr indent="-342900" lvl="4" marL="2286000" algn="l">
              <a:lnSpc>
                <a:spcPct val="100000"/>
              </a:lnSpc>
              <a:spcBef>
                <a:spcPts val="0"/>
              </a:spcBef>
              <a:spcAft>
                <a:spcPts val="0"/>
              </a:spcAft>
              <a:buSzPts val="1800"/>
              <a:buChar char="○"/>
              <a:defRPr/>
            </a:lvl5pPr>
            <a:lvl6pPr indent="-342900" lvl="5" marL="2743200" algn="l">
              <a:lnSpc>
                <a:spcPct val="100000"/>
              </a:lnSpc>
              <a:spcBef>
                <a:spcPts val="0"/>
              </a:spcBef>
              <a:spcAft>
                <a:spcPts val="0"/>
              </a:spcAft>
              <a:buSzPts val="1800"/>
              <a:buChar char="■"/>
              <a:defRPr/>
            </a:lvl6pPr>
            <a:lvl7pPr indent="-342900" lvl="6" marL="3200400" algn="l">
              <a:lnSpc>
                <a:spcPct val="100000"/>
              </a:lnSpc>
              <a:spcBef>
                <a:spcPts val="0"/>
              </a:spcBef>
              <a:spcAft>
                <a:spcPts val="0"/>
              </a:spcAft>
              <a:buSzPts val="1800"/>
              <a:buChar char="●"/>
              <a:defRPr/>
            </a:lvl7pPr>
            <a:lvl8pPr indent="-342900" lvl="7" marL="3657600" algn="l">
              <a:lnSpc>
                <a:spcPct val="100000"/>
              </a:lnSpc>
              <a:spcBef>
                <a:spcPts val="0"/>
              </a:spcBef>
              <a:spcAft>
                <a:spcPts val="0"/>
              </a:spcAft>
              <a:buSzPts val="1800"/>
              <a:buChar char="○"/>
              <a:defRPr/>
            </a:lvl8pPr>
            <a:lvl9pPr indent="-342900" lvl="8" marL="4114800" algn="l">
              <a:lnSpc>
                <a:spcPct val="100000"/>
              </a:lnSpc>
              <a:spcBef>
                <a:spcPts val="0"/>
              </a:spcBef>
              <a:spcAft>
                <a:spcPts val="0"/>
              </a:spcAft>
              <a:buSzPts val="1800"/>
              <a:buChar char="■"/>
              <a:defRPr/>
            </a:lvl9pPr>
          </a:lstStyle>
          <a:p/>
        </p:txBody>
      </p:sp>
      <p:sp>
        <p:nvSpPr>
          <p:cNvPr id="43" name="Google Shape;43;g1897ec55155_1_33"/>
          <p:cNvSpPr txBox="1"/>
          <p:nvPr>
            <p:ph idx="2" type="body"/>
          </p:nvPr>
        </p:nvSpPr>
        <p:spPr>
          <a:xfrm>
            <a:off x="3834912" y="1651075"/>
            <a:ext cx="2334000" cy="3122400"/>
          </a:xfrm>
          <a:prstGeom prst="rect">
            <a:avLst/>
          </a:prstGeom>
          <a:noFill/>
          <a:ln>
            <a:noFill/>
          </a:ln>
        </p:spPr>
        <p:txBody>
          <a:bodyPr anchorCtr="0" anchor="t" bIns="91425" lIns="91425" spcFirstLastPara="1" rIns="91425" wrap="square" tIns="91425">
            <a:noAutofit/>
          </a:bodyPr>
          <a:lstStyle>
            <a:lvl1pPr indent="-342900" lvl="0" marL="457200" algn="l">
              <a:lnSpc>
                <a:spcPct val="100000"/>
              </a:lnSpc>
              <a:spcBef>
                <a:spcPts val="600"/>
              </a:spcBef>
              <a:spcAft>
                <a:spcPts val="0"/>
              </a:spcAft>
              <a:buSzPts val="1800"/>
              <a:buChar char="◉"/>
              <a:defRPr sz="1800"/>
            </a:lvl1pPr>
            <a:lvl2pPr indent="-342900" lvl="1" marL="914400" algn="l">
              <a:lnSpc>
                <a:spcPct val="100000"/>
              </a:lnSpc>
              <a:spcBef>
                <a:spcPts val="0"/>
              </a:spcBef>
              <a:spcAft>
                <a:spcPts val="0"/>
              </a:spcAft>
              <a:buSzPts val="1800"/>
              <a:buChar char="○"/>
              <a:defRPr sz="1800"/>
            </a:lvl2pPr>
            <a:lvl3pPr indent="-342900" lvl="2" marL="1371600" algn="l">
              <a:lnSpc>
                <a:spcPct val="100000"/>
              </a:lnSpc>
              <a:spcBef>
                <a:spcPts val="0"/>
              </a:spcBef>
              <a:spcAft>
                <a:spcPts val="0"/>
              </a:spcAft>
              <a:buSzPts val="1800"/>
              <a:buChar char="■"/>
              <a:defRPr sz="1800"/>
            </a:lvl3pPr>
            <a:lvl4pPr indent="-342900" lvl="3" marL="1828800" algn="l">
              <a:lnSpc>
                <a:spcPct val="100000"/>
              </a:lnSpc>
              <a:spcBef>
                <a:spcPts val="0"/>
              </a:spcBef>
              <a:spcAft>
                <a:spcPts val="0"/>
              </a:spcAft>
              <a:buSzPts val="1800"/>
              <a:buChar char="●"/>
              <a:defRPr/>
            </a:lvl4pPr>
            <a:lvl5pPr indent="-342900" lvl="4" marL="2286000" algn="l">
              <a:lnSpc>
                <a:spcPct val="100000"/>
              </a:lnSpc>
              <a:spcBef>
                <a:spcPts val="0"/>
              </a:spcBef>
              <a:spcAft>
                <a:spcPts val="0"/>
              </a:spcAft>
              <a:buSzPts val="1800"/>
              <a:buChar char="○"/>
              <a:defRPr/>
            </a:lvl5pPr>
            <a:lvl6pPr indent="-342900" lvl="5" marL="2743200" algn="l">
              <a:lnSpc>
                <a:spcPct val="100000"/>
              </a:lnSpc>
              <a:spcBef>
                <a:spcPts val="0"/>
              </a:spcBef>
              <a:spcAft>
                <a:spcPts val="0"/>
              </a:spcAft>
              <a:buSzPts val="1800"/>
              <a:buChar char="■"/>
              <a:defRPr/>
            </a:lvl6pPr>
            <a:lvl7pPr indent="-342900" lvl="6" marL="3200400" algn="l">
              <a:lnSpc>
                <a:spcPct val="100000"/>
              </a:lnSpc>
              <a:spcBef>
                <a:spcPts val="0"/>
              </a:spcBef>
              <a:spcAft>
                <a:spcPts val="0"/>
              </a:spcAft>
              <a:buSzPts val="1800"/>
              <a:buChar char="●"/>
              <a:defRPr/>
            </a:lvl7pPr>
            <a:lvl8pPr indent="-342900" lvl="7" marL="3657600" algn="l">
              <a:lnSpc>
                <a:spcPct val="100000"/>
              </a:lnSpc>
              <a:spcBef>
                <a:spcPts val="0"/>
              </a:spcBef>
              <a:spcAft>
                <a:spcPts val="0"/>
              </a:spcAft>
              <a:buSzPts val="1800"/>
              <a:buChar char="○"/>
              <a:defRPr/>
            </a:lvl8pPr>
            <a:lvl9pPr indent="-342900" lvl="8" marL="4114800" algn="l">
              <a:lnSpc>
                <a:spcPct val="100000"/>
              </a:lnSpc>
              <a:spcBef>
                <a:spcPts val="0"/>
              </a:spcBef>
              <a:spcAft>
                <a:spcPts val="0"/>
              </a:spcAft>
              <a:buSzPts val="1800"/>
              <a:buChar char="■"/>
              <a:defRPr/>
            </a:lvl9pPr>
          </a:lstStyle>
          <a:p/>
        </p:txBody>
      </p:sp>
      <p:sp>
        <p:nvSpPr>
          <p:cNvPr id="44" name="Google Shape;44;g1897ec55155_1_33"/>
          <p:cNvSpPr txBox="1"/>
          <p:nvPr>
            <p:ph idx="3" type="body"/>
          </p:nvPr>
        </p:nvSpPr>
        <p:spPr>
          <a:xfrm>
            <a:off x="6288573" y="1651075"/>
            <a:ext cx="2334000" cy="3122400"/>
          </a:xfrm>
          <a:prstGeom prst="rect">
            <a:avLst/>
          </a:prstGeom>
          <a:noFill/>
          <a:ln>
            <a:noFill/>
          </a:ln>
        </p:spPr>
        <p:txBody>
          <a:bodyPr anchorCtr="0" anchor="t" bIns="91425" lIns="91425" spcFirstLastPara="1" rIns="91425" wrap="square" tIns="91425">
            <a:noAutofit/>
          </a:bodyPr>
          <a:lstStyle>
            <a:lvl1pPr indent="-342900" lvl="0" marL="457200" algn="l">
              <a:lnSpc>
                <a:spcPct val="100000"/>
              </a:lnSpc>
              <a:spcBef>
                <a:spcPts val="600"/>
              </a:spcBef>
              <a:spcAft>
                <a:spcPts val="0"/>
              </a:spcAft>
              <a:buSzPts val="1800"/>
              <a:buChar char="◉"/>
              <a:defRPr sz="1800"/>
            </a:lvl1pPr>
            <a:lvl2pPr indent="-342900" lvl="1" marL="914400" algn="l">
              <a:lnSpc>
                <a:spcPct val="100000"/>
              </a:lnSpc>
              <a:spcBef>
                <a:spcPts val="0"/>
              </a:spcBef>
              <a:spcAft>
                <a:spcPts val="0"/>
              </a:spcAft>
              <a:buSzPts val="1800"/>
              <a:buChar char="○"/>
              <a:defRPr sz="1800"/>
            </a:lvl2pPr>
            <a:lvl3pPr indent="-342900" lvl="2" marL="1371600" algn="l">
              <a:lnSpc>
                <a:spcPct val="100000"/>
              </a:lnSpc>
              <a:spcBef>
                <a:spcPts val="0"/>
              </a:spcBef>
              <a:spcAft>
                <a:spcPts val="0"/>
              </a:spcAft>
              <a:buSzPts val="1800"/>
              <a:buChar char="■"/>
              <a:defRPr sz="1800"/>
            </a:lvl3pPr>
            <a:lvl4pPr indent="-342900" lvl="3" marL="1828800" algn="l">
              <a:lnSpc>
                <a:spcPct val="100000"/>
              </a:lnSpc>
              <a:spcBef>
                <a:spcPts val="0"/>
              </a:spcBef>
              <a:spcAft>
                <a:spcPts val="0"/>
              </a:spcAft>
              <a:buSzPts val="1800"/>
              <a:buChar char="●"/>
              <a:defRPr/>
            </a:lvl4pPr>
            <a:lvl5pPr indent="-342900" lvl="4" marL="2286000" algn="l">
              <a:lnSpc>
                <a:spcPct val="100000"/>
              </a:lnSpc>
              <a:spcBef>
                <a:spcPts val="0"/>
              </a:spcBef>
              <a:spcAft>
                <a:spcPts val="0"/>
              </a:spcAft>
              <a:buSzPts val="1800"/>
              <a:buChar char="○"/>
              <a:defRPr/>
            </a:lvl5pPr>
            <a:lvl6pPr indent="-342900" lvl="5" marL="2743200" algn="l">
              <a:lnSpc>
                <a:spcPct val="100000"/>
              </a:lnSpc>
              <a:spcBef>
                <a:spcPts val="0"/>
              </a:spcBef>
              <a:spcAft>
                <a:spcPts val="0"/>
              </a:spcAft>
              <a:buSzPts val="1800"/>
              <a:buChar char="■"/>
              <a:defRPr/>
            </a:lvl6pPr>
            <a:lvl7pPr indent="-342900" lvl="6" marL="3200400" algn="l">
              <a:lnSpc>
                <a:spcPct val="100000"/>
              </a:lnSpc>
              <a:spcBef>
                <a:spcPts val="0"/>
              </a:spcBef>
              <a:spcAft>
                <a:spcPts val="0"/>
              </a:spcAft>
              <a:buSzPts val="1800"/>
              <a:buChar char="●"/>
              <a:defRPr/>
            </a:lvl7pPr>
            <a:lvl8pPr indent="-342900" lvl="7" marL="3657600" algn="l">
              <a:lnSpc>
                <a:spcPct val="100000"/>
              </a:lnSpc>
              <a:spcBef>
                <a:spcPts val="0"/>
              </a:spcBef>
              <a:spcAft>
                <a:spcPts val="0"/>
              </a:spcAft>
              <a:buSzPts val="1800"/>
              <a:buChar char="○"/>
              <a:defRPr/>
            </a:lvl8pPr>
            <a:lvl9pPr indent="-342900" lvl="8" marL="4114800" algn="l">
              <a:lnSpc>
                <a:spcPct val="100000"/>
              </a:lnSpc>
              <a:spcBef>
                <a:spcPts val="0"/>
              </a:spcBef>
              <a:spcAft>
                <a:spcPts val="0"/>
              </a:spcAft>
              <a:buSzPts val="1800"/>
              <a:buChar char="■"/>
              <a:defRPr/>
            </a:lvl9pPr>
          </a:lstStyle>
          <a:p/>
        </p:txBody>
      </p:sp>
      <p:cxnSp>
        <p:nvCxnSpPr>
          <p:cNvPr id="45" name="Google Shape;45;g1897ec55155_1_33"/>
          <p:cNvCxnSpPr/>
          <p:nvPr/>
        </p:nvCxnSpPr>
        <p:spPr>
          <a:xfrm>
            <a:off x="0" y="1131725"/>
            <a:ext cx="1375800" cy="0"/>
          </a:xfrm>
          <a:prstGeom prst="straightConnector1">
            <a:avLst/>
          </a:prstGeom>
          <a:noFill/>
          <a:ln cap="flat" cmpd="sng" w="9525">
            <a:solidFill>
              <a:srgbClr val="CCCCCC"/>
            </a:solidFill>
            <a:prstDash val="solid"/>
            <a:round/>
            <a:headEnd len="sm" w="sm" type="none"/>
            <a:tailEnd len="sm" w="sm" type="none"/>
          </a:ln>
        </p:spPr>
      </p:cxnSp>
      <p:sp>
        <p:nvSpPr>
          <p:cNvPr id="46" name="Google Shape;46;g1897ec55155_1_33"/>
          <p:cNvSpPr/>
          <p:nvPr/>
        </p:nvSpPr>
        <p:spPr>
          <a:xfrm>
            <a:off x="817475" y="928767"/>
            <a:ext cx="405900" cy="405900"/>
          </a:xfrm>
          <a:prstGeom prst="ellipse">
            <a:avLst/>
          </a:prstGeom>
          <a:solidFill>
            <a:srgbClr val="C026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7" name="Google Shape;47;g1897ec55155_1_33"/>
          <p:cNvCxnSpPr/>
          <p:nvPr/>
        </p:nvCxnSpPr>
        <p:spPr>
          <a:xfrm>
            <a:off x="5265650" y="1131725"/>
            <a:ext cx="3878400" cy="0"/>
          </a:xfrm>
          <a:prstGeom prst="straightConnector1">
            <a:avLst/>
          </a:prstGeom>
          <a:noFill/>
          <a:ln cap="flat" cmpd="sng" w="9525">
            <a:solidFill>
              <a:srgbClr val="CCCCCC"/>
            </a:solidFill>
            <a:prstDash val="solid"/>
            <a:round/>
            <a:headEnd len="sm" w="sm" type="none"/>
            <a:tailEnd len="sm" w="sm" type="none"/>
          </a:ln>
        </p:spPr>
      </p:cxnSp>
      <p:sp>
        <p:nvSpPr>
          <p:cNvPr id="48" name="Google Shape;48;g1897ec55155_1_33"/>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g1897ec55155_1_42"/>
          <p:cNvSpPr txBox="1"/>
          <p:nvPr>
            <p:ph type="title"/>
          </p:nvPr>
        </p:nvSpPr>
        <p:spPr>
          <a:xfrm>
            <a:off x="1381250" y="896112"/>
            <a:ext cx="3878400" cy="435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p:txBody>
      </p:sp>
      <p:cxnSp>
        <p:nvCxnSpPr>
          <p:cNvPr id="51" name="Google Shape;51;g1897ec55155_1_42"/>
          <p:cNvCxnSpPr/>
          <p:nvPr/>
        </p:nvCxnSpPr>
        <p:spPr>
          <a:xfrm>
            <a:off x="0" y="1131725"/>
            <a:ext cx="1375800" cy="0"/>
          </a:xfrm>
          <a:prstGeom prst="straightConnector1">
            <a:avLst/>
          </a:prstGeom>
          <a:noFill/>
          <a:ln cap="flat" cmpd="sng" w="9525">
            <a:solidFill>
              <a:srgbClr val="CCCCCC"/>
            </a:solidFill>
            <a:prstDash val="solid"/>
            <a:round/>
            <a:headEnd len="sm" w="sm" type="none"/>
            <a:tailEnd len="sm" w="sm" type="none"/>
          </a:ln>
        </p:spPr>
      </p:cxnSp>
      <p:sp>
        <p:nvSpPr>
          <p:cNvPr id="52" name="Google Shape;52;g1897ec55155_1_42"/>
          <p:cNvSpPr/>
          <p:nvPr/>
        </p:nvSpPr>
        <p:spPr>
          <a:xfrm>
            <a:off x="817475" y="928767"/>
            <a:ext cx="405900" cy="405900"/>
          </a:xfrm>
          <a:prstGeom prst="ellipse">
            <a:avLst/>
          </a:prstGeom>
          <a:solidFill>
            <a:srgbClr val="C026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53" name="Google Shape;53;g1897ec55155_1_42"/>
          <p:cNvCxnSpPr/>
          <p:nvPr/>
        </p:nvCxnSpPr>
        <p:spPr>
          <a:xfrm>
            <a:off x="5265650" y="1131725"/>
            <a:ext cx="3878400" cy="0"/>
          </a:xfrm>
          <a:prstGeom prst="straightConnector1">
            <a:avLst/>
          </a:prstGeom>
          <a:noFill/>
          <a:ln cap="flat" cmpd="sng" w="9525">
            <a:solidFill>
              <a:srgbClr val="CCCCCC"/>
            </a:solidFill>
            <a:prstDash val="solid"/>
            <a:round/>
            <a:headEnd len="sm" w="sm" type="none"/>
            <a:tailEnd len="sm" w="sm" type="none"/>
          </a:ln>
        </p:spPr>
      </p:cxnSp>
      <p:sp>
        <p:nvSpPr>
          <p:cNvPr id="54" name="Google Shape;54;g1897ec55155_1_42"/>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5" name="Shape 55"/>
        <p:cNvGrpSpPr/>
        <p:nvPr/>
      </p:nvGrpSpPr>
      <p:grpSpPr>
        <a:xfrm>
          <a:off x="0" y="0"/>
          <a:ext cx="0" cy="0"/>
          <a:chOff x="0" y="0"/>
          <a:chExt cx="0" cy="0"/>
        </a:xfrm>
      </p:grpSpPr>
      <p:sp>
        <p:nvSpPr>
          <p:cNvPr id="56" name="Google Shape;56;g1897ec55155_1_48"/>
          <p:cNvSpPr txBox="1"/>
          <p:nvPr>
            <p:ph idx="1" type="body"/>
          </p:nvPr>
        </p:nvSpPr>
        <p:spPr>
          <a:xfrm>
            <a:off x="1990450" y="4037375"/>
            <a:ext cx="5163000" cy="519600"/>
          </a:xfrm>
          <a:prstGeom prst="rect">
            <a:avLst/>
          </a:prstGeom>
          <a:noFill/>
          <a:ln>
            <a:noFill/>
          </a:ln>
        </p:spPr>
        <p:txBody>
          <a:bodyPr anchorCtr="0" anchor="b" bIns="91425" lIns="91425" spcFirstLastPara="1" rIns="91425" wrap="square" tIns="91425">
            <a:noAutofit/>
          </a:bodyPr>
          <a:lstStyle>
            <a:lvl1pPr indent="-228600" lvl="0" marL="457200" algn="ctr">
              <a:lnSpc>
                <a:spcPct val="100000"/>
              </a:lnSpc>
              <a:spcBef>
                <a:spcPts val="360"/>
              </a:spcBef>
              <a:spcAft>
                <a:spcPts val="0"/>
              </a:spcAft>
              <a:buSzPts val="1400"/>
              <a:buFont typeface="Lora"/>
              <a:buNone/>
              <a:defRPr i="1" sz="1400">
                <a:latin typeface="Lora"/>
                <a:ea typeface="Lora"/>
                <a:cs typeface="Lora"/>
                <a:sym typeface="Lora"/>
              </a:defRPr>
            </a:lvl1pPr>
          </a:lstStyle>
          <a:p/>
        </p:txBody>
      </p:sp>
      <p:cxnSp>
        <p:nvCxnSpPr>
          <p:cNvPr id="57" name="Google Shape;57;g1897ec55155_1_48"/>
          <p:cNvCxnSpPr/>
          <p:nvPr/>
        </p:nvCxnSpPr>
        <p:spPr>
          <a:xfrm>
            <a:off x="-6025" y="4666129"/>
            <a:ext cx="9162000" cy="0"/>
          </a:xfrm>
          <a:prstGeom prst="straightConnector1">
            <a:avLst/>
          </a:prstGeom>
          <a:noFill/>
          <a:ln cap="flat" cmpd="sng" w="9525">
            <a:solidFill>
              <a:srgbClr val="CCCCCC"/>
            </a:solidFill>
            <a:prstDash val="solid"/>
            <a:round/>
            <a:headEnd len="sm" w="sm" type="none"/>
            <a:tailEnd len="sm" w="sm" type="none"/>
          </a:ln>
        </p:spPr>
      </p:cxnSp>
      <p:sp>
        <p:nvSpPr>
          <p:cNvPr id="58" name="Google Shape;58;g1897ec55155_1_48"/>
          <p:cNvSpPr/>
          <p:nvPr/>
        </p:nvSpPr>
        <p:spPr>
          <a:xfrm>
            <a:off x="4457400" y="4551496"/>
            <a:ext cx="229200" cy="229200"/>
          </a:xfrm>
          <a:prstGeom prst="ellipse">
            <a:avLst/>
          </a:prstGeom>
          <a:solidFill>
            <a:srgbClr val="C026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g1897ec55155_1_48"/>
          <p:cNvSpPr txBox="1"/>
          <p:nvPr>
            <p:ph idx="12" type="sldNum"/>
          </p:nvPr>
        </p:nvSpPr>
        <p:spPr>
          <a:xfrm>
            <a:off x="4297650" y="4780700"/>
            <a:ext cx="548700" cy="362700"/>
          </a:xfrm>
          <a:prstGeom prst="rect">
            <a:avLst/>
          </a:prstGeom>
          <a:noFill/>
          <a:ln>
            <a:noFill/>
          </a:ln>
        </p:spPr>
        <p:txBody>
          <a:bodyPr anchorCtr="0" anchor="ctr" bIns="91425" lIns="91425" spcFirstLastPara="1" rIns="91425" wrap="square" tIns="91425">
            <a:noAutofit/>
          </a:bodyPr>
          <a:lstStyle>
            <a:lvl1pPr indent="0" lvl="0"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1pPr>
            <a:lvl2pPr indent="0" lvl="1"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2pPr>
            <a:lvl3pPr indent="0" lvl="2"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3pPr>
            <a:lvl4pPr indent="0" lvl="3"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4pPr>
            <a:lvl5pPr indent="0" lvl="4"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5pPr>
            <a:lvl6pPr indent="0" lvl="5"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6pPr>
            <a:lvl7pPr indent="0" lvl="6"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7pPr>
            <a:lvl8pPr indent="0" lvl="7"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8pPr>
            <a:lvl9pPr indent="0" lvl="8"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cxnSp>
        <p:nvCxnSpPr>
          <p:cNvPr id="61" name="Google Shape;61;g1897ec55155_1_53"/>
          <p:cNvCxnSpPr/>
          <p:nvPr/>
        </p:nvCxnSpPr>
        <p:spPr>
          <a:xfrm>
            <a:off x="-6025" y="4513729"/>
            <a:ext cx="9162000" cy="0"/>
          </a:xfrm>
          <a:prstGeom prst="straightConnector1">
            <a:avLst/>
          </a:prstGeom>
          <a:noFill/>
          <a:ln cap="flat" cmpd="sng" w="9525">
            <a:solidFill>
              <a:srgbClr val="CCCCCC"/>
            </a:solidFill>
            <a:prstDash val="solid"/>
            <a:round/>
            <a:headEnd len="sm" w="sm" type="none"/>
            <a:tailEnd len="sm" w="sm" type="none"/>
          </a:ln>
        </p:spPr>
      </p:cxnSp>
      <p:sp>
        <p:nvSpPr>
          <p:cNvPr id="62" name="Google Shape;62;g1897ec55155_1_53"/>
          <p:cNvSpPr/>
          <p:nvPr/>
        </p:nvSpPr>
        <p:spPr>
          <a:xfrm>
            <a:off x="4293700" y="4235405"/>
            <a:ext cx="556500" cy="556500"/>
          </a:xfrm>
          <a:prstGeom prst="ellipse">
            <a:avLst/>
          </a:prstGeom>
          <a:solidFill>
            <a:srgbClr val="C026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 name="Google Shape;63;g1897ec55155_1_53"/>
          <p:cNvSpPr txBox="1"/>
          <p:nvPr>
            <p:ph idx="12" type="sldNum"/>
          </p:nvPr>
        </p:nvSpPr>
        <p:spPr>
          <a:xfrm>
            <a:off x="4297650" y="4791900"/>
            <a:ext cx="548700" cy="351600"/>
          </a:xfrm>
          <a:prstGeom prst="rect">
            <a:avLst/>
          </a:prstGeom>
          <a:noFill/>
          <a:ln>
            <a:noFill/>
          </a:ln>
        </p:spPr>
        <p:txBody>
          <a:bodyPr anchorCtr="0" anchor="ctr" bIns="91425" lIns="91425" spcFirstLastPara="1" rIns="91425" wrap="square" tIns="91425">
            <a:noAutofit/>
          </a:bodyPr>
          <a:lstStyle>
            <a:lvl1pPr indent="0" lvl="0"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1pPr>
            <a:lvl2pPr indent="0" lvl="1"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2pPr>
            <a:lvl3pPr indent="0" lvl="2"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3pPr>
            <a:lvl4pPr indent="0" lvl="3"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4pPr>
            <a:lvl5pPr indent="0" lvl="4"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5pPr>
            <a:lvl6pPr indent="0" lvl="5"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6pPr>
            <a:lvl7pPr indent="0" lvl="6"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7pPr>
            <a:lvl8pPr indent="0" lvl="7"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8pPr>
            <a:lvl9pPr indent="0" lvl="8"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0"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solidFill>
          <a:schemeClr val="lt1"/>
        </a:solidFill>
      </p:bgPr>
    </p:bg>
    <p:spTree>
      <p:nvGrpSpPr>
        <p:cNvPr id="5" name="Shape 5"/>
        <p:cNvGrpSpPr/>
        <p:nvPr/>
      </p:nvGrpSpPr>
      <p:grpSpPr>
        <a:xfrm>
          <a:off x="0" y="0"/>
          <a:ext cx="0" cy="0"/>
          <a:chOff x="0" y="0"/>
          <a:chExt cx="0" cy="0"/>
        </a:xfrm>
      </p:grpSpPr>
      <p:sp>
        <p:nvSpPr>
          <p:cNvPr id="6" name="Google Shape;6;p4"/>
          <p:cNvSpPr txBox="1"/>
          <p:nvPr>
            <p:ph idx="1" type="body"/>
          </p:nvPr>
        </p:nvSpPr>
        <p:spPr>
          <a:xfrm>
            <a:off x="1381250" y="1616470"/>
            <a:ext cx="6809700" cy="3112200"/>
          </a:xfrm>
          <a:prstGeom prst="rect">
            <a:avLst/>
          </a:prstGeom>
          <a:noFill/>
          <a:ln>
            <a:noFill/>
          </a:ln>
        </p:spPr>
        <p:txBody>
          <a:bodyPr anchorCtr="0" anchor="t" bIns="91425" lIns="91425" spcFirstLastPara="1" rIns="91425" wrap="square" tIns="91425">
            <a:noAutofit/>
          </a:bodyPr>
          <a:lstStyle>
            <a:lvl1pPr indent="-381000" lvl="0" marL="457200" marR="0" rtl="0" algn="l">
              <a:lnSpc>
                <a:spcPct val="100000"/>
              </a:lnSpc>
              <a:spcBef>
                <a:spcPts val="600"/>
              </a:spcBef>
              <a:spcAft>
                <a:spcPts val="0"/>
              </a:spcAft>
              <a:buClr>
                <a:srgbClr val="C00100"/>
              </a:buClr>
              <a:buSzPts val="2400"/>
              <a:buFont typeface="Quattrocento Sans"/>
              <a:buChar char="◉"/>
              <a:defRPr b="0" i="0" sz="2400" u="none" cap="none" strike="noStrike">
                <a:solidFill>
                  <a:schemeClr val="dk1"/>
                </a:solidFill>
                <a:latin typeface="Quattrocento Sans"/>
                <a:ea typeface="Quattrocento Sans"/>
                <a:cs typeface="Quattrocento Sans"/>
                <a:sym typeface="Quattrocento Sans"/>
              </a:defRPr>
            </a:lvl1pPr>
            <a:lvl2pPr indent="-355600" lvl="1" marL="914400" marR="0" rtl="0" algn="l">
              <a:lnSpc>
                <a:spcPct val="100000"/>
              </a:lnSpc>
              <a:spcBef>
                <a:spcPts val="0"/>
              </a:spcBef>
              <a:spcAft>
                <a:spcPts val="0"/>
              </a:spcAft>
              <a:buClr>
                <a:srgbClr val="C00100"/>
              </a:buClr>
              <a:buSzPts val="2000"/>
              <a:buFont typeface="Quattrocento Sans"/>
              <a:buChar char="○"/>
              <a:defRPr b="0" i="0" sz="2000" u="none" cap="none" strike="noStrike">
                <a:solidFill>
                  <a:schemeClr val="dk1"/>
                </a:solidFill>
                <a:latin typeface="Quattrocento Sans"/>
                <a:ea typeface="Quattrocento Sans"/>
                <a:cs typeface="Quattrocento Sans"/>
                <a:sym typeface="Quattrocento Sans"/>
              </a:defRPr>
            </a:lvl2pPr>
            <a:lvl3pPr indent="-355600" lvl="2" marL="1371600" marR="0" rtl="0" algn="l">
              <a:lnSpc>
                <a:spcPct val="100000"/>
              </a:lnSpc>
              <a:spcBef>
                <a:spcPts val="0"/>
              </a:spcBef>
              <a:spcAft>
                <a:spcPts val="0"/>
              </a:spcAft>
              <a:buClr>
                <a:schemeClr val="accent1"/>
              </a:buClr>
              <a:buSzPts val="2000"/>
              <a:buFont typeface="Quattrocento Sans"/>
              <a:buChar char="■"/>
              <a:defRPr b="0" i="0" sz="2000" u="none" cap="none" strike="noStrike">
                <a:solidFill>
                  <a:schemeClr val="dk1"/>
                </a:solidFill>
                <a:latin typeface="Quattrocento Sans"/>
                <a:ea typeface="Quattrocento Sans"/>
                <a:cs typeface="Quattrocento Sans"/>
                <a:sym typeface="Quattrocento Sans"/>
              </a:defRPr>
            </a:lvl3pPr>
            <a:lvl4pPr indent="-342900" lvl="3" marL="1828800" marR="0" rtl="0" algn="l">
              <a:lnSpc>
                <a:spcPct val="100000"/>
              </a:lnSpc>
              <a:spcBef>
                <a:spcPts val="0"/>
              </a:spcBef>
              <a:spcAft>
                <a:spcPts val="0"/>
              </a:spcAft>
              <a:buClr>
                <a:schemeClr val="accent1"/>
              </a:buClr>
              <a:buSzPts val="1800"/>
              <a:buFont typeface="Quattrocento Sans"/>
              <a:buChar char="●"/>
              <a:defRPr b="0" i="0" sz="1800" u="none" cap="none" strike="noStrike">
                <a:solidFill>
                  <a:schemeClr val="dk1"/>
                </a:solidFill>
                <a:latin typeface="Quattrocento Sans"/>
                <a:ea typeface="Quattrocento Sans"/>
                <a:cs typeface="Quattrocento Sans"/>
                <a:sym typeface="Quattrocento Sans"/>
              </a:defRPr>
            </a:lvl4pPr>
            <a:lvl5pPr indent="-342900" lvl="4" marL="2286000" marR="0" rtl="0" algn="l">
              <a:lnSpc>
                <a:spcPct val="100000"/>
              </a:lnSpc>
              <a:spcBef>
                <a:spcPts val="0"/>
              </a:spcBef>
              <a:spcAft>
                <a:spcPts val="0"/>
              </a:spcAft>
              <a:buClr>
                <a:schemeClr val="dk1"/>
              </a:buClr>
              <a:buSzPts val="1800"/>
              <a:buFont typeface="Quattrocento Sans"/>
              <a:buChar char="○"/>
              <a:defRPr b="0" i="0" sz="1800" u="none" cap="none" strike="noStrike">
                <a:solidFill>
                  <a:schemeClr val="dk1"/>
                </a:solidFill>
                <a:latin typeface="Quattrocento Sans"/>
                <a:ea typeface="Quattrocento Sans"/>
                <a:cs typeface="Quattrocento Sans"/>
                <a:sym typeface="Quattrocento Sans"/>
              </a:defRPr>
            </a:lvl5pPr>
            <a:lvl6pPr indent="-342900" lvl="5" marL="2743200" marR="0" rtl="0" algn="l">
              <a:lnSpc>
                <a:spcPct val="100000"/>
              </a:lnSpc>
              <a:spcBef>
                <a:spcPts val="0"/>
              </a:spcBef>
              <a:spcAft>
                <a:spcPts val="0"/>
              </a:spcAft>
              <a:buClr>
                <a:schemeClr val="dk1"/>
              </a:buClr>
              <a:buSzPts val="1800"/>
              <a:buFont typeface="Quattrocento Sans"/>
              <a:buChar char="■"/>
              <a:defRPr b="0" i="0" sz="1800" u="none" cap="none" strike="noStrike">
                <a:solidFill>
                  <a:schemeClr val="dk1"/>
                </a:solidFill>
                <a:latin typeface="Quattrocento Sans"/>
                <a:ea typeface="Quattrocento Sans"/>
                <a:cs typeface="Quattrocento Sans"/>
                <a:sym typeface="Quattrocento Sans"/>
              </a:defRPr>
            </a:lvl6pPr>
            <a:lvl7pPr indent="-342900" lvl="6" marL="3200400" marR="0" rtl="0" algn="l">
              <a:lnSpc>
                <a:spcPct val="100000"/>
              </a:lnSpc>
              <a:spcBef>
                <a:spcPts val="0"/>
              </a:spcBef>
              <a:spcAft>
                <a:spcPts val="0"/>
              </a:spcAft>
              <a:buClr>
                <a:schemeClr val="dk1"/>
              </a:buClr>
              <a:buSzPts val="1800"/>
              <a:buFont typeface="Quattrocento Sans"/>
              <a:buChar char="●"/>
              <a:defRPr b="0" i="0" sz="1800" u="none" cap="none" strike="noStrike">
                <a:solidFill>
                  <a:schemeClr val="dk1"/>
                </a:solidFill>
                <a:latin typeface="Quattrocento Sans"/>
                <a:ea typeface="Quattrocento Sans"/>
                <a:cs typeface="Quattrocento Sans"/>
                <a:sym typeface="Quattrocento Sans"/>
              </a:defRPr>
            </a:lvl7pPr>
            <a:lvl8pPr indent="-342900" lvl="7" marL="3657600" marR="0" rtl="0" algn="l">
              <a:lnSpc>
                <a:spcPct val="100000"/>
              </a:lnSpc>
              <a:spcBef>
                <a:spcPts val="0"/>
              </a:spcBef>
              <a:spcAft>
                <a:spcPts val="0"/>
              </a:spcAft>
              <a:buClr>
                <a:schemeClr val="dk1"/>
              </a:buClr>
              <a:buSzPts val="1800"/>
              <a:buFont typeface="Quattrocento Sans"/>
              <a:buChar char="○"/>
              <a:defRPr b="0" i="0" sz="1800" u="none" cap="none" strike="noStrike">
                <a:solidFill>
                  <a:schemeClr val="dk1"/>
                </a:solidFill>
                <a:latin typeface="Quattrocento Sans"/>
                <a:ea typeface="Quattrocento Sans"/>
                <a:cs typeface="Quattrocento Sans"/>
                <a:sym typeface="Quattrocento Sans"/>
              </a:defRPr>
            </a:lvl8pPr>
            <a:lvl9pPr indent="-342900" lvl="8" marL="4114800" marR="0" rtl="0" algn="l">
              <a:lnSpc>
                <a:spcPct val="100000"/>
              </a:lnSpc>
              <a:spcBef>
                <a:spcPts val="0"/>
              </a:spcBef>
              <a:spcAft>
                <a:spcPts val="0"/>
              </a:spcAft>
              <a:buClr>
                <a:schemeClr val="dk1"/>
              </a:buClr>
              <a:buSzPts val="1800"/>
              <a:buFont typeface="Quattrocento Sans"/>
              <a:buChar char="■"/>
              <a:defRPr b="0" i="0" sz="1800" u="none" cap="none" strike="noStrike">
                <a:solidFill>
                  <a:schemeClr val="dk1"/>
                </a:solidFill>
                <a:latin typeface="Quattrocento Sans"/>
                <a:ea typeface="Quattrocento Sans"/>
                <a:cs typeface="Quattrocento Sans"/>
                <a:sym typeface="Quattrocento Sans"/>
              </a:defRPr>
            </a:lvl9pPr>
          </a:lstStyle>
          <a:p/>
        </p:txBody>
      </p:sp>
      <p:sp>
        <p:nvSpPr>
          <p:cNvPr id="7" name="Google Shape;7;p4"/>
          <p:cNvSpPr txBox="1"/>
          <p:nvPr>
            <p:ph type="title"/>
          </p:nvPr>
        </p:nvSpPr>
        <p:spPr>
          <a:xfrm>
            <a:off x="1381250" y="896549"/>
            <a:ext cx="6809700" cy="4356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chemeClr val="dk1"/>
              </a:buClr>
              <a:buSzPts val="2000"/>
              <a:buFont typeface="Lora"/>
              <a:buNone/>
              <a:defRPr b="1" i="0" sz="2000" u="none" cap="none" strike="noStrike">
                <a:solidFill>
                  <a:schemeClr val="dk1"/>
                </a:solidFill>
                <a:latin typeface="Lora"/>
                <a:ea typeface="Lora"/>
                <a:cs typeface="Lora"/>
                <a:sym typeface="Lora"/>
              </a:defRPr>
            </a:lvl1pPr>
            <a:lvl2pPr lvl="1" marR="0" rtl="0" algn="l">
              <a:lnSpc>
                <a:spcPct val="100000"/>
              </a:lnSpc>
              <a:spcBef>
                <a:spcPts val="0"/>
              </a:spcBef>
              <a:spcAft>
                <a:spcPts val="0"/>
              </a:spcAft>
              <a:buClr>
                <a:schemeClr val="dk1"/>
              </a:buClr>
              <a:buSzPts val="2000"/>
              <a:buFont typeface="Lora"/>
              <a:buNone/>
              <a:defRPr b="1" i="0" sz="2000" u="none" cap="none" strike="noStrike">
                <a:solidFill>
                  <a:schemeClr val="dk1"/>
                </a:solidFill>
                <a:latin typeface="Lora"/>
                <a:ea typeface="Lora"/>
                <a:cs typeface="Lora"/>
                <a:sym typeface="Lora"/>
              </a:defRPr>
            </a:lvl2pPr>
            <a:lvl3pPr lvl="2" marR="0" rtl="0" algn="l">
              <a:lnSpc>
                <a:spcPct val="100000"/>
              </a:lnSpc>
              <a:spcBef>
                <a:spcPts val="0"/>
              </a:spcBef>
              <a:spcAft>
                <a:spcPts val="0"/>
              </a:spcAft>
              <a:buClr>
                <a:schemeClr val="dk1"/>
              </a:buClr>
              <a:buSzPts val="2000"/>
              <a:buFont typeface="Lora"/>
              <a:buNone/>
              <a:defRPr b="1" i="0" sz="2000" u="none" cap="none" strike="noStrike">
                <a:solidFill>
                  <a:schemeClr val="dk1"/>
                </a:solidFill>
                <a:latin typeface="Lora"/>
                <a:ea typeface="Lora"/>
                <a:cs typeface="Lora"/>
                <a:sym typeface="Lora"/>
              </a:defRPr>
            </a:lvl3pPr>
            <a:lvl4pPr lvl="3" marR="0" rtl="0" algn="l">
              <a:lnSpc>
                <a:spcPct val="100000"/>
              </a:lnSpc>
              <a:spcBef>
                <a:spcPts val="0"/>
              </a:spcBef>
              <a:spcAft>
                <a:spcPts val="0"/>
              </a:spcAft>
              <a:buClr>
                <a:schemeClr val="dk1"/>
              </a:buClr>
              <a:buSzPts val="2000"/>
              <a:buFont typeface="Lora"/>
              <a:buNone/>
              <a:defRPr b="1" i="0" sz="2000" u="none" cap="none" strike="noStrike">
                <a:solidFill>
                  <a:schemeClr val="dk1"/>
                </a:solidFill>
                <a:latin typeface="Lora"/>
                <a:ea typeface="Lora"/>
                <a:cs typeface="Lora"/>
                <a:sym typeface="Lora"/>
              </a:defRPr>
            </a:lvl4pPr>
            <a:lvl5pPr lvl="4" marR="0" rtl="0" algn="l">
              <a:lnSpc>
                <a:spcPct val="100000"/>
              </a:lnSpc>
              <a:spcBef>
                <a:spcPts val="0"/>
              </a:spcBef>
              <a:spcAft>
                <a:spcPts val="0"/>
              </a:spcAft>
              <a:buClr>
                <a:schemeClr val="dk1"/>
              </a:buClr>
              <a:buSzPts val="2000"/>
              <a:buFont typeface="Lora"/>
              <a:buNone/>
              <a:defRPr b="1" i="0" sz="2000" u="none" cap="none" strike="noStrike">
                <a:solidFill>
                  <a:schemeClr val="dk1"/>
                </a:solidFill>
                <a:latin typeface="Lora"/>
                <a:ea typeface="Lora"/>
                <a:cs typeface="Lora"/>
                <a:sym typeface="Lora"/>
              </a:defRPr>
            </a:lvl5pPr>
            <a:lvl6pPr lvl="5" marR="0" rtl="0" algn="l">
              <a:lnSpc>
                <a:spcPct val="100000"/>
              </a:lnSpc>
              <a:spcBef>
                <a:spcPts val="0"/>
              </a:spcBef>
              <a:spcAft>
                <a:spcPts val="0"/>
              </a:spcAft>
              <a:buClr>
                <a:schemeClr val="dk1"/>
              </a:buClr>
              <a:buSzPts val="2000"/>
              <a:buFont typeface="Lora"/>
              <a:buNone/>
              <a:defRPr b="1" i="0" sz="2000" u="none" cap="none" strike="noStrike">
                <a:solidFill>
                  <a:schemeClr val="dk1"/>
                </a:solidFill>
                <a:latin typeface="Lora"/>
                <a:ea typeface="Lora"/>
                <a:cs typeface="Lora"/>
                <a:sym typeface="Lora"/>
              </a:defRPr>
            </a:lvl6pPr>
            <a:lvl7pPr lvl="6" marR="0" rtl="0" algn="l">
              <a:lnSpc>
                <a:spcPct val="100000"/>
              </a:lnSpc>
              <a:spcBef>
                <a:spcPts val="0"/>
              </a:spcBef>
              <a:spcAft>
                <a:spcPts val="0"/>
              </a:spcAft>
              <a:buClr>
                <a:schemeClr val="dk1"/>
              </a:buClr>
              <a:buSzPts val="2000"/>
              <a:buFont typeface="Lora"/>
              <a:buNone/>
              <a:defRPr b="1" i="0" sz="2000" u="none" cap="none" strike="noStrike">
                <a:solidFill>
                  <a:schemeClr val="dk1"/>
                </a:solidFill>
                <a:latin typeface="Lora"/>
                <a:ea typeface="Lora"/>
                <a:cs typeface="Lora"/>
                <a:sym typeface="Lora"/>
              </a:defRPr>
            </a:lvl7pPr>
            <a:lvl8pPr lvl="7" marR="0" rtl="0" algn="l">
              <a:lnSpc>
                <a:spcPct val="100000"/>
              </a:lnSpc>
              <a:spcBef>
                <a:spcPts val="0"/>
              </a:spcBef>
              <a:spcAft>
                <a:spcPts val="0"/>
              </a:spcAft>
              <a:buClr>
                <a:schemeClr val="dk1"/>
              </a:buClr>
              <a:buSzPts val="2000"/>
              <a:buFont typeface="Lora"/>
              <a:buNone/>
              <a:defRPr b="1" i="0" sz="2000" u="none" cap="none" strike="noStrike">
                <a:solidFill>
                  <a:schemeClr val="dk1"/>
                </a:solidFill>
                <a:latin typeface="Lora"/>
                <a:ea typeface="Lora"/>
                <a:cs typeface="Lora"/>
                <a:sym typeface="Lora"/>
              </a:defRPr>
            </a:lvl8pPr>
            <a:lvl9pPr lvl="8" marR="0" rtl="0" algn="l">
              <a:lnSpc>
                <a:spcPct val="100000"/>
              </a:lnSpc>
              <a:spcBef>
                <a:spcPts val="0"/>
              </a:spcBef>
              <a:spcAft>
                <a:spcPts val="0"/>
              </a:spcAft>
              <a:buClr>
                <a:schemeClr val="dk1"/>
              </a:buClr>
              <a:buSzPts val="2000"/>
              <a:buFont typeface="Lora"/>
              <a:buNone/>
              <a:defRPr b="1" i="0" sz="2000" u="none" cap="none" strike="noStrike">
                <a:solidFill>
                  <a:schemeClr val="dk1"/>
                </a:solidFill>
                <a:latin typeface="Lora"/>
                <a:ea typeface="Lora"/>
                <a:cs typeface="Lora"/>
                <a:sym typeface="Lora"/>
              </a:defRPr>
            </a:lvl9pPr>
          </a:lstStyle>
          <a:p/>
        </p:txBody>
      </p:sp>
      <p:sp>
        <p:nvSpPr>
          <p:cNvPr id="8" name="Google Shape;8;p4"/>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ransition>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g211753ceded_0_0"/>
          <p:cNvSpPr txBox="1"/>
          <p:nvPr>
            <p:ph type="ctrTitle"/>
          </p:nvPr>
        </p:nvSpPr>
        <p:spPr>
          <a:xfrm>
            <a:off x="996622" y="2003900"/>
            <a:ext cx="7105200" cy="1159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600"/>
              <a:buNone/>
            </a:pPr>
            <a:r>
              <a:rPr lang="en" sz="3000"/>
              <a:t>Sử dụng Callback để xử lý bất đồng bộ</a:t>
            </a:r>
            <a:endParaRPr sz="3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g221533a3c4b_0_1"/>
          <p:cNvSpPr txBox="1"/>
          <p:nvPr>
            <p:ph type="title"/>
          </p:nvPr>
        </p:nvSpPr>
        <p:spPr>
          <a:xfrm>
            <a:off x="1381250" y="896100"/>
            <a:ext cx="3896400" cy="435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100"/>
              <a:buNone/>
            </a:pPr>
            <a:r>
              <a:rPr lang="en"/>
              <a:t>Sử dụng Callback để xử lý bất đồng bộ</a:t>
            </a:r>
            <a:endParaRPr/>
          </a:p>
        </p:txBody>
      </p:sp>
      <p:sp>
        <p:nvSpPr>
          <p:cNvPr id="74" name="Google Shape;74;g221533a3c4b_0_1"/>
          <p:cNvSpPr txBox="1"/>
          <p:nvPr>
            <p:ph idx="1" type="body"/>
          </p:nvPr>
        </p:nvSpPr>
        <p:spPr>
          <a:xfrm>
            <a:off x="920275" y="1546075"/>
            <a:ext cx="6633000" cy="2801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n" sz="1600">
                <a:solidFill>
                  <a:srgbClr val="374151"/>
                </a:solidFill>
                <a:highlight>
                  <a:srgbClr val="FFFFFF"/>
                </a:highlight>
                <a:latin typeface="Montserrat"/>
                <a:ea typeface="Montserrat"/>
                <a:cs typeface="Montserrat"/>
                <a:sym typeface="Montserrat"/>
              </a:rPr>
              <a:t>Sử dụng </a:t>
            </a:r>
            <a:r>
              <a:rPr b="1" lang="en" sz="1600">
                <a:solidFill>
                  <a:srgbClr val="374151"/>
                </a:solidFill>
                <a:highlight>
                  <a:srgbClr val="FFFFFF"/>
                </a:highlight>
                <a:latin typeface="Montserrat"/>
                <a:ea typeface="Montserrat"/>
                <a:cs typeface="Montserrat"/>
                <a:sym typeface="Montserrat"/>
              </a:rPr>
              <a:t>Callback</a:t>
            </a:r>
            <a:r>
              <a:rPr lang="en" sz="1600">
                <a:solidFill>
                  <a:srgbClr val="374151"/>
                </a:solidFill>
                <a:highlight>
                  <a:srgbClr val="FFFFFF"/>
                </a:highlight>
                <a:latin typeface="Montserrat"/>
                <a:ea typeface="Montserrat"/>
                <a:cs typeface="Montserrat"/>
                <a:sym typeface="Montserrat"/>
              </a:rPr>
              <a:t> là cách đầu tiên và dễ nhất giúp bạn xử lý bất đồng bộ. Khi định nghĩa một function thực hiện một nhiệm vụ tốn thời gian, bạn cần truyền thêm tham số vào hàm đóng vai trò là hàm </a:t>
            </a:r>
            <a:r>
              <a:rPr b="1" lang="en" sz="1600">
                <a:solidFill>
                  <a:srgbClr val="374151"/>
                </a:solidFill>
                <a:highlight>
                  <a:srgbClr val="FFFFFF"/>
                </a:highlight>
                <a:latin typeface="Montserrat"/>
                <a:ea typeface="Montserrat"/>
                <a:cs typeface="Montserrat"/>
                <a:sym typeface="Montserrat"/>
              </a:rPr>
              <a:t>callback</a:t>
            </a:r>
            <a:r>
              <a:rPr lang="en" sz="1600">
                <a:solidFill>
                  <a:srgbClr val="374151"/>
                </a:solidFill>
                <a:highlight>
                  <a:srgbClr val="FFFFFF"/>
                </a:highlight>
                <a:latin typeface="Montserrat"/>
                <a:ea typeface="Montserrat"/>
                <a:cs typeface="Montserrat"/>
                <a:sym typeface="Montserrat"/>
              </a:rPr>
              <a:t>.</a:t>
            </a:r>
            <a:endParaRPr sz="1600">
              <a:solidFill>
                <a:srgbClr val="374151"/>
              </a:solidFill>
              <a:highlight>
                <a:srgbClr val="FFFFFF"/>
              </a:highlight>
              <a:latin typeface="Montserrat"/>
              <a:ea typeface="Montserrat"/>
              <a:cs typeface="Montserrat"/>
              <a:sym typeface="Montserra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g22ad7ecfb9f_0_0"/>
          <p:cNvSpPr txBox="1"/>
          <p:nvPr>
            <p:ph type="title"/>
          </p:nvPr>
        </p:nvSpPr>
        <p:spPr>
          <a:xfrm>
            <a:off x="1381250" y="896100"/>
            <a:ext cx="3896400" cy="435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100"/>
              <a:buNone/>
            </a:pPr>
            <a:r>
              <a:rPr lang="en"/>
              <a:t>Sử dụng Callback để xử lý bất đồng bộ</a:t>
            </a:r>
            <a:endParaRPr/>
          </a:p>
        </p:txBody>
      </p:sp>
      <p:sp>
        <p:nvSpPr>
          <p:cNvPr id="80" name="Google Shape;80;g22ad7ecfb9f_0_0"/>
          <p:cNvSpPr txBox="1"/>
          <p:nvPr>
            <p:ph idx="1" type="body"/>
          </p:nvPr>
        </p:nvSpPr>
        <p:spPr>
          <a:xfrm>
            <a:off x="920275" y="1546075"/>
            <a:ext cx="7505100" cy="2801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n" sz="1600">
                <a:solidFill>
                  <a:srgbClr val="374151"/>
                </a:solidFill>
                <a:highlight>
                  <a:srgbClr val="FFFFFF"/>
                </a:highlight>
                <a:latin typeface="Montserrat"/>
                <a:ea typeface="Montserrat"/>
                <a:cs typeface="Montserrat"/>
                <a:sym typeface="Montserrat"/>
              </a:rPr>
              <a:t>Ví dụ dưới đây sẽ thực hiện một GET request. Thông thường, việc này sẽ tốn thời gian (ít hay nhiều tuỳ thuộc vào tốc độ mạng)</a:t>
            </a:r>
            <a:endParaRPr sz="1600">
              <a:solidFill>
                <a:srgbClr val="374151"/>
              </a:solidFill>
              <a:highlight>
                <a:srgbClr val="FFFFFF"/>
              </a:highlight>
              <a:latin typeface="Montserrat"/>
              <a:ea typeface="Montserrat"/>
              <a:cs typeface="Montserrat"/>
              <a:sym typeface="Montserrat"/>
            </a:endParaRPr>
          </a:p>
        </p:txBody>
      </p:sp>
      <p:sp>
        <p:nvSpPr>
          <p:cNvPr id="81" name="Google Shape;81;g22ad7ecfb9f_0_0"/>
          <p:cNvSpPr txBox="1"/>
          <p:nvPr/>
        </p:nvSpPr>
        <p:spPr>
          <a:xfrm>
            <a:off x="840650" y="2168750"/>
            <a:ext cx="7254000" cy="3063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rgbClr val="A626A4"/>
                </a:solidFill>
                <a:highlight>
                  <a:srgbClr val="FAFAFA"/>
                </a:highlight>
                <a:latin typeface="Courier New"/>
                <a:ea typeface="Courier New"/>
                <a:cs typeface="Courier New"/>
                <a:sym typeface="Courier New"/>
              </a:rPr>
              <a:t>function</a:t>
            </a:r>
            <a:r>
              <a:rPr lang="en" sz="1100">
                <a:solidFill>
                  <a:srgbClr val="54BEB9"/>
                </a:solidFill>
                <a:highlight>
                  <a:srgbClr val="FAFAFA"/>
                </a:highlight>
                <a:latin typeface="Courier New"/>
                <a:ea typeface="Courier New"/>
                <a:cs typeface="Courier New"/>
                <a:sym typeface="Courier New"/>
              </a:rPr>
              <a:t> </a:t>
            </a:r>
            <a:r>
              <a:rPr lang="en" sz="1100">
                <a:solidFill>
                  <a:srgbClr val="4078F2"/>
                </a:solidFill>
                <a:highlight>
                  <a:srgbClr val="FAFAFA"/>
                </a:highlight>
                <a:latin typeface="Courier New"/>
                <a:ea typeface="Courier New"/>
                <a:cs typeface="Courier New"/>
                <a:sym typeface="Courier New"/>
              </a:rPr>
              <a:t>doAsync</a:t>
            </a:r>
            <a:r>
              <a:rPr lang="en" sz="1100">
                <a:solidFill>
                  <a:srgbClr val="383A42"/>
                </a:solidFill>
                <a:highlight>
                  <a:srgbClr val="FAFAFA"/>
                </a:highlight>
                <a:latin typeface="Courier New"/>
                <a:ea typeface="Courier New"/>
                <a:cs typeface="Courier New"/>
                <a:sym typeface="Courier New"/>
              </a:rPr>
              <a:t>(</a:t>
            </a:r>
            <a:r>
              <a:rPr lang="en" sz="1100">
                <a:solidFill>
                  <a:srgbClr val="54BEB9"/>
                </a:solidFill>
                <a:highlight>
                  <a:srgbClr val="FAFAFA"/>
                </a:highlight>
                <a:latin typeface="Courier New"/>
                <a:ea typeface="Courier New"/>
                <a:cs typeface="Courier New"/>
                <a:sym typeface="Courier New"/>
              </a:rPr>
              <a:t>url</a:t>
            </a:r>
            <a:r>
              <a:rPr lang="en" sz="1100">
                <a:solidFill>
                  <a:srgbClr val="383A42"/>
                </a:solidFill>
                <a:highlight>
                  <a:srgbClr val="FAFAFA"/>
                </a:highlight>
                <a:latin typeface="Courier New"/>
                <a:ea typeface="Courier New"/>
                <a:cs typeface="Courier New"/>
                <a:sym typeface="Courier New"/>
              </a:rPr>
              <a:t>,</a:t>
            </a:r>
            <a:r>
              <a:rPr lang="en" sz="1100">
                <a:solidFill>
                  <a:srgbClr val="54BEB9"/>
                </a:solidFill>
                <a:highlight>
                  <a:srgbClr val="FAFAFA"/>
                </a:highlight>
                <a:latin typeface="Courier New"/>
                <a:ea typeface="Courier New"/>
                <a:cs typeface="Courier New"/>
                <a:sym typeface="Courier New"/>
              </a:rPr>
              <a:t> onSuccess</a:t>
            </a:r>
            <a:r>
              <a:rPr lang="en" sz="1100">
                <a:solidFill>
                  <a:srgbClr val="383A42"/>
                </a:solidFill>
                <a:highlight>
                  <a:srgbClr val="FAFAFA"/>
                </a:highlight>
                <a:latin typeface="Courier New"/>
                <a:ea typeface="Courier New"/>
                <a:cs typeface="Courier New"/>
                <a:sym typeface="Courier New"/>
              </a:rPr>
              <a:t>,</a:t>
            </a:r>
            <a:r>
              <a:rPr lang="en" sz="1100">
                <a:solidFill>
                  <a:srgbClr val="54BEB9"/>
                </a:solidFill>
                <a:highlight>
                  <a:srgbClr val="FAFAFA"/>
                </a:highlight>
                <a:latin typeface="Courier New"/>
                <a:ea typeface="Courier New"/>
                <a:cs typeface="Courier New"/>
                <a:sym typeface="Courier New"/>
              </a:rPr>
              <a:t> onError</a:t>
            </a:r>
            <a:r>
              <a:rPr lang="en" sz="1100">
                <a:solidFill>
                  <a:srgbClr val="383A42"/>
                </a:solidFill>
                <a:highlight>
                  <a:srgbClr val="FAFAFA"/>
                </a:highlight>
                <a:latin typeface="Courier New"/>
                <a:ea typeface="Courier New"/>
                <a:cs typeface="Courier New"/>
                <a:sym typeface="Courier New"/>
              </a:rPr>
              <a:t>)</a:t>
            </a:r>
            <a:r>
              <a:rPr lang="en" sz="1100">
                <a:solidFill>
                  <a:srgbClr val="54BEB9"/>
                </a:solidFill>
                <a:highlight>
                  <a:srgbClr val="FAFAFA"/>
                </a:highlight>
                <a:latin typeface="Courier New"/>
                <a:ea typeface="Courier New"/>
                <a:cs typeface="Courier New"/>
                <a:sym typeface="Courier New"/>
              </a:rPr>
              <a:t> </a:t>
            </a:r>
            <a:r>
              <a:rPr lang="en" sz="1100">
                <a:solidFill>
                  <a:srgbClr val="383A42"/>
                </a:solidFill>
                <a:highlight>
                  <a:srgbClr val="FAFAFA"/>
                </a:highlight>
                <a:latin typeface="Courier New"/>
                <a:ea typeface="Courier New"/>
                <a:cs typeface="Courier New"/>
                <a:sym typeface="Courier New"/>
              </a:rPr>
              <a:t>{</a:t>
            </a:r>
            <a:endParaRPr sz="1100">
              <a:solidFill>
                <a:srgbClr val="54BEB9"/>
              </a:solidFill>
              <a:highlight>
                <a:srgbClr val="FAFAFA"/>
              </a:highlight>
              <a:latin typeface="Courier New"/>
              <a:ea typeface="Courier New"/>
              <a:cs typeface="Courier New"/>
              <a:sym typeface="Courier New"/>
            </a:endParaRPr>
          </a:p>
          <a:p>
            <a:pPr indent="0" lvl="0" marL="0" rtl="0" algn="l">
              <a:spcBef>
                <a:spcPts val="0"/>
              </a:spcBef>
              <a:spcAft>
                <a:spcPts val="0"/>
              </a:spcAft>
              <a:buNone/>
            </a:pPr>
            <a:r>
              <a:rPr lang="en" sz="1100">
                <a:solidFill>
                  <a:srgbClr val="54BEB9"/>
                </a:solidFill>
                <a:highlight>
                  <a:srgbClr val="FAFAFA"/>
                </a:highlight>
                <a:latin typeface="Courier New"/>
                <a:ea typeface="Courier New"/>
                <a:cs typeface="Courier New"/>
                <a:sym typeface="Courier New"/>
              </a:rPr>
              <a:t>  </a:t>
            </a:r>
            <a:r>
              <a:rPr lang="en" sz="1100">
                <a:solidFill>
                  <a:srgbClr val="A626A4"/>
                </a:solidFill>
                <a:highlight>
                  <a:srgbClr val="FAFAFA"/>
                </a:highlight>
                <a:latin typeface="Courier New"/>
                <a:ea typeface="Courier New"/>
                <a:cs typeface="Courier New"/>
                <a:sym typeface="Courier New"/>
              </a:rPr>
              <a:t>const</a:t>
            </a:r>
            <a:r>
              <a:rPr lang="en" sz="1100">
                <a:solidFill>
                  <a:srgbClr val="54BEB9"/>
                </a:solidFill>
                <a:highlight>
                  <a:srgbClr val="FAFAFA"/>
                </a:highlight>
                <a:latin typeface="Courier New"/>
                <a:ea typeface="Courier New"/>
                <a:cs typeface="Courier New"/>
                <a:sym typeface="Courier New"/>
              </a:rPr>
              <a:t> xhr </a:t>
            </a:r>
            <a:r>
              <a:rPr lang="en" sz="1100">
                <a:solidFill>
                  <a:srgbClr val="4078F2"/>
                </a:solidFill>
                <a:highlight>
                  <a:srgbClr val="FAFAFA"/>
                </a:highlight>
                <a:latin typeface="Courier New"/>
                <a:ea typeface="Courier New"/>
                <a:cs typeface="Courier New"/>
                <a:sym typeface="Courier New"/>
              </a:rPr>
              <a:t>=</a:t>
            </a:r>
            <a:r>
              <a:rPr lang="en" sz="1100">
                <a:solidFill>
                  <a:srgbClr val="54BEB9"/>
                </a:solidFill>
                <a:highlight>
                  <a:srgbClr val="FAFAFA"/>
                </a:highlight>
                <a:latin typeface="Courier New"/>
                <a:ea typeface="Courier New"/>
                <a:cs typeface="Courier New"/>
                <a:sym typeface="Courier New"/>
              </a:rPr>
              <a:t> </a:t>
            </a:r>
            <a:r>
              <a:rPr lang="en" sz="1100">
                <a:solidFill>
                  <a:srgbClr val="A626A4"/>
                </a:solidFill>
                <a:highlight>
                  <a:srgbClr val="FAFAFA"/>
                </a:highlight>
                <a:latin typeface="Courier New"/>
                <a:ea typeface="Courier New"/>
                <a:cs typeface="Courier New"/>
                <a:sym typeface="Courier New"/>
              </a:rPr>
              <a:t>new</a:t>
            </a:r>
            <a:r>
              <a:rPr lang="en" sz="1100">
                <a:solidFill>
                  <a:srgbClr val="54BEB9"/>
                </a:solidFill>
                <a:highlight>
                  <a:srgbClr val="FAFAFA"/>
                </a:highlight>
                <a:latin typeface="Courier New"/>
                <a:ea typeface="Courier New"/>
                <a:cs typeface="Courier New"/>
                <a:sym typeface="Courier New"/>
              </a:rPr>
              <a:t> </a:t>
            </a:r>
            <a:r>
              <a:rPr lang="en" sz="1100">
                <a:solidFill>
                  <a:srgbClr val="B76B01"/>
                </a:solidFill>
                <a:highlight>
                  <a:srgbClr val="FAFAFA"/>
                </a:highlight>
                <a:latin typeface="Courier New"/>
                <a:ea typeface="Courier New"/>
                <a:cs typeface="Courier New"/>
                <a:sym typeface="Courier New"/>
              </a:rPr>
              <a:t>XMLHttpRequest</a:t>
            </a:r>
            <a:r>
              <a:rPr lang="en" sz="1100">
                <a:solidFill>
                  <a:srgbClr val="383A42"/>
                </a:solidFill>
                <a:highlight>
                  <a:srgbClr val="FAFAFA"/>
                </a:highlight>
                <a:latin typeface="Courier New"/>
                <a:ea typeface="Courier New"/>
                <a:cs typeface="Courier New"/>
                <a:sym typeface="Courier New"/>
              </a:rPr>
              <a:t>();</a:t>
            </a:r>
            <a:endParaRPr sz="1100">
              <a:solidFill>
                <a:srgbClr val="54BEB9"/>
              </a:solidFill>
              <a:highlight>
                <a:srgbClr val="FAFAFA"/>
              </a:highlight>
              <a:latin typeface="Courier New"/>
              <a:ea typeface="Courier New"/>
              <a:cs typeface="Courier New"/>
              <a:sym typeface="Courier New"/>
            </a:endParaRPr>
          </a:p>
          <a:p>
            <a:pPr indent="0" lvl="0" marL="0" rtl="0" algn="l">
              <a:spcBef>
                <a:spcPts val="0"/>
              </a:spcBef>
              <a:spcAft>
                <a:spcPts val="0"/>
              </a:spcAft>
              <a:buNone/>
            </a:pPr>
            <a:r>
              <a:rPr lang="en" sz="1100">
                <a:solidFill>
                  <a:srgbClr val="54BEB9"/>
                </a:solidFill>
                <a:highlight>
                  <a:srgbClr val="FAFAFA"/>
                </a:highlight>
                <a:latin typeface="Courier New"/>
                <a:ea typeface="Courier New"/>
                <a:cs typeface="Courier New"/>
                <a:sym typeface="Courier New"/>
              </a:rPr>
              <a:t>  xhr</a:t>
            </a:r>
            <a:r>
              <a:rPr lang="en" sz="1100">
                <a:solidFill>
                  <a:srgbClr val="383A42"/>
                </a:solidFill>
                <a:highlight>
                  <a:srgbClr val="FAFAFA"/>
                </a:highlight>
                <a:latin typeface="Courier New"/>
                <a:ea typeface="Courier New"/>
                <a:cs typeface="Courier New"/>
                <a:sym typeface="Courier New"/>
              </a:rPr>
              <a:t>.</a:t>
            </a:r>
            <a:r>
              <a:rPr lang="en" sz="1100">
                <a:solidFill>
                  <a:srgbClr val="4078F2"/>
                </a:solidFill>
                <a:highlight>
                  <a:srgbClr val="FAFAFA"/>
                </a:highlight>
                <a:latin typeface="Courier New"/>
                <a:ea typeface="Courier New"/>
                <a:cs typeface="Courier New"/>
                <a:sym typeface="Courier New"/>
              </a:rPr>
              <a:t>open</a:t>
            </a:r>
            <a:r>
              <a:rPr lang="en" sz="1100">
                <a:solidFill>
                  <a:srgbClr val="383A42"/>
                </a:solidFill>
                <a:highlight>
                  <a:srgbClr val="FAFAFA"/>
                </a:highlight>
                <a:latin typeface="Courier New"/>
                <a:ea typeface="Courier New"/>
                <a:cs typeface="Courier New"/>
                <a:sym typeface="Courier New"/>
              </a:rPr>
              <a:t>(</a:t>
            </a:r>
            <a:r>
              <a:rPr lang="en" sz="1100">
                <a:solidFill>
                  <a:srgbClr val="50A14F"/>
                </a:solidFill>
                <a:highlight>
                  <a:srgbClr val="FAFAFA"/>
                </a:highlight>
                <a:latin typeface="Courier New"/>
                <a:ea typeface="Courier New"/>
                <a:cs typeface="Courier New"/>
                <a:sym typeface="Courier New"/>
              </a:rPr>
              <a:t>"GET"</a:t>
            </a:r>
            <a:r>
              <a:rPr lang="en" sz="1100">
                <a:solidFill>
                  <a:srgbClr val="383A42"/>
                </a:solidFill>
                <a:highlight>
                  <a:srgbClr val="FAFAFA"/>
                </a:highlight>
                <a:latin typeface="Courier New"/>
                <a:ea typeface="Courier New"/>
                <a:cs typeface="Courier New"/>
                <a:sym typeface="Courier New"/>
              </a:rPr>
              <a:t>,</a:t>
            </a:r>
            <a:r>
              <a:rPr lang="en" sz="1100">
                <a:solidFill>
                  <a:srgbClr val="54BEB9"/>
                </a:solidFill>
                <a:highlight>
                  <a:srgbClr val="FAFAFA"/>
                </a:highlight>
                <a:latin typeface="Courier New"/>
                <a:ea typeface="Courier New"/>
                <a:cs typeface="Courier New"/>
                <a:sym typeface="Courier New"/>
              </a:rPr>
              <a:t> url</a:t>
            </a:r>
            <a:r>
              <a:rPr lang="en" sz="1100">
                <a:solidFill>
                  <a:srgbClr val="383A42"/>
                </a:solidFill>
                <a:highlight>
                  <a:srgbClr val="FAFAFA"/>
                </a:highlight>
                <a:latin typeface="Courier New"/>
                <a:ea typeface="Courier New"/>
                <a:cs typeface="Courier New"/>
                <a:sym typeface="Courier New"/>
              </a:rPr>
              <a:t>);</a:t>
            </a:r>
            <a:endParaRPr sz="1100">
              <a:solidFill>
                <a:srgbClr val="54BEB9"/>
              </a:solidFill>
              <a:highlight>
                <a:srgbClr val="FAFAFA"/>
              </a:highlight>
              <a:latin typeface="Courier New"/>
              <a:ea typeface="Courier New"/>
              <a:cs typeface="Courier New"/>
              <a:sym typeface="Courier New"/>
            </a:endParaRPr>
          </a:p>
          <a:p>
            <a:pPr indent="0" lvl="0" marL="0" rtl="0" algn="l">
              <a:spcBef>
                <a:spcPts val="0"/>
              </a:spcBef>
              <a:spcAft>
                <a:spcPts val="0"/>
              </a:spcAft>
              <a:buNone/>
            </a:pPr>
            <a:r>
              <a:rPr lang="en" sz="1100">
                <a:solidFill>
                  <a:srgbClr val="54BEB9"/>
                </a:solidFill>
                <a:highlight>
                  <a:srgbClr val="FAFAFA"/>
                </a:highlight>
                <a:latin typeface="Courier New"/>
                <a:ea typeface="Courier New"/>
                <a:cs typeface="Courier New"/>
                <a:sym typeface="Courier New"/>
              </a:rPr>
              <a:t>  xhr</a:t>
            </a:r>
            <a:r>
              <a:rPr lang="en" sz="1100">
                <a:solidFill>
                  <a:srgbClr val="383A42"/>
                </a:solidFill>
                <a:highlight>
                  <a:srgbClr val="FAFAFA"/>
                </a:highlight>
                <a:latin typeface="Courier New"/>
                <a:ea typeface="Courier New"/>
                <a:cs typeface="Courier New"/>
                <a:sym typeface="Courier New"/>
              </a:rPr>
              <a:t>.</a:t>
            </a:r>
            <a:r>
              <a:rPr lang="en" sz="1100">
                <a:solidFill>
                  <a:srgbClr val="4078F2"/>
                </a:solidFill>
                <a:highlight>
                  <a:srgbClr val="FAFAFA"/>
                </a:highlight>
                <a:latin typeface="Courier New"/>
                <a:ea typeface="Courier New"/>
                <a:cs typeface="Courier New"/>
                <a:sym typeface="Courier New"/>
              </a:rPr>
              <a:t>onload</a:t>
            </a:r>
            <a:r>
              <a:rPr lang="en" sz="1100">
                <a:solidFill>
                  <a:srgbClr val="54BEB9"/>
                </a:solidFill>
                <a:highlight>
                  <a:srgbClr val="FAFAFA"/>
                </a:highlight>
                <a:latin typeface="Courier New"/>
                <a:ea typeface="Courier New"/>
                <a:cs typeface="Courier New"/>
                <a:sym typeface="Courier New"/>
              </a:rPr>
              <a:t> </a:t>
            </a:r>
            <a:r>
              <a:rPr lang="en" sz="1100">
                <a:solidFill>
                  <a:srgbClr val="4078F2"/>
                </a:solidFill>
                <a:highlight>
                  <a:srgbClr val="FAFAFA"/>
                </a:highlight>
                <a:latin typeface="Courier New"/>
                <a:ea typeface="Courier New"/>
                <a:cs typeface="Courier New"/>
                <a:sym typeface="Courier New"/>
              </a:rPr>
              <a:t>=</a:t>
            </a:r>
            <a:r>
              <a:rPr lang="en" sz="1100">
                <a:solidFill>
                  <a:srgbClr val="54BEB9"/>
                </a:solidFill>
                <a:highlight>
                  <a:srgbClr val="FAFAFA"/>
                </a:highlight>
                <a:latin typeface="Courier New"/>
                <a:ea typeface="Courier New"/>
                <a:cs typeface="Courier New"/>
                <a:sym typeface="Courier New"/>
              </a:rPr>
              <a:t> </a:t>
            </a:r>
            <a:r>
              <a:rPr lang="en" sz="1100">
                <a:solidFill>
                  <a:srgbClr val="383A42"/>
                </a:solidFill>
                <a:highlight>
                  <a:srgbClr val="FAFAFA"/>
                </a:highlight>
                <a:latin typeface="Courier New"/>
                <a:ea typeface="Courier New"/>
                <a:cs typeface="Courier New"/>
                <a:sym typeface="Courier New"/>
              </a:rPr>
              <a:t>()</a:t>
            </a:r>
            <a:r>
              <a:rPr lang="en" sz="1100">
                <a:solidFill>
                  <a:srgbClr val="54BEB9"/>
                </a:solidFill>
                <a:highlight>
                  <a:srgbClr val="FAFAFA"/>
                </a:highlight>
                <a:latin typeface="Courier New"/>
                <a:ea typeface="Courier New"/>
                <a:cs typeface="Courier New"/>
                <a:sym typeface="Courier New"/>
              </a:rPr>
              <a:t> </a:t>
            </a:r>
            <a:r>
              <a:rPr lang="en" sz="1100">
                <a:solidFill>
                  <a:srgbClr val="4078F2"/>
                </a:solidFill>
                <a:highlight>
                  <a:srgbClr val="FAFAFA"/>
                </a:highlight>
                <a:latin typeface="Courier New"/>
                <a:ea typeface="Courier New"/>
                <a:cs typeface="Courier New"/>
                <a:sym typeface="Courier New"/>
              </a:rPr>
              <a:t>=&gt;</a:t>
            </a:r>
            <a:r>
              <a:rPr lang="en" sz="1100">
                <a:solidFill>
                  <a:srgbClr val="54BEB9"/>
                </a:solidFill>
                <a:highlight>
                  <a:srgbClr val="FAFAFA"/>
                </a:highlight>
                <a:latin typeface="Courier New"/>
                <a:ea typeface="Courier New"/>
                <a:cs typeface="Courier New"/>
                <a:sym typeface="Courier New"/>
              </a:rPr>
              <a:t> </a:t>
            </a:r>
            <a:r>
              <a:rPr lang="en" sz="1100">
                <a:solidFill>
                  <a:srgbClr val="4078F2"/>
                </a:solidFill>
                <a:highlight>
                  <a:srgbClr val="FAFAFA"/>
                </a:highlight>
                <a:latin typeface="Courier New"/>
                <a:ea typeface="Courier New"/>
                <a:cs typeface="Courier New"/>
                <a:sym typeface="Courier New"/>
              </a:rPr>
              <a:t>onSuccess</a:t>
            </a:r>
            <a:r>
              <a:rPr lang="en" sz="1100">
                <a:solidFill>
                  <a:srgbClr val="383A42"/>
                </a:solidFill>
                <a:highlight>
                  <a:srgbClr val="FAFAFA"/>
                </a:highlight>
                <a:latin typeface="Courier New"/>
                <a:ea typeface="Courier New"/>
                <a:cs typeface="Courier New"/>
                <a:sym typeface="Courier New"/>
              </a:rPr>
              <a:t>(</a:t>
            </a:r>
            <a:r>
              <a:rPr lang="en" sz="1100">
                <a:solidFill>
                  <a:srgbClr val="54BEB9"/>
                </a:solidFill>
                <a:highlight>
                  <a:srgbClr val="FAFAFA"/>
                </a:highlight>
                <a:latin typeface="Courier New"/>
                <a:ea typeface="Courier New"/>
                <a:cs typeface="Courier New"/>
                <a:sym typeface="Courier New"/>
              </a:rPr>
              <a:t>xhr</a:t>
            </a:r>
            <a:r>
              <a:rPr lang="en" sz="1100">
                <a:solidFill>
                  <a:srgbClr val="383A42"/>
                </a:solidFill>
                <a:highlight>
                  <a:srgbClr val="FAFAFA"/>
                </a:highlight>
                <a:latin typeface="Courier New"/>
                <a:ea typeface="Courier New"/>
                <a:cs typeface="Courier New"/>
                <a:sym typeface="Courier New"/>
              </a:rPr>
              <a:t>.</a:t>
            </a:r>
            <a:r>
              <a:rPr lang="en" sz="1100">
                <a:solidFill>
                  <a:srgbClr val="54BEB9"/>
                </a:solidFill>
                <a:highlight>
                  <a:srgbClr val="FAFAFA"/>
                </a:highlight>
                <a:latin typeface="Courier New"/>
                <a:ea typeface="Courier New"/>
                <a:cs typeface="Courier New"/>
                <a:sym typeface="Courier New"/>
              </a:rPr>
              <a:t>responseText</a:t>
            </a:r>
            <a:r>
              <a:rPr lang="en" sz="1100">
                <a:solidFill>
                  <a:srgbClr val="383A42"/>
                </a:solidFill>
                <a:highlight>
                  <a:srgbClr val="FAFAFA"/>
                </a:highlight>
                <a:latin typeface="Courier New"/>
                <a:ea typeface="Courier New"/>
                <a:cs typeface="Courier New"/>
                <a:sym typeface="Courier New"/>
              </a:rPr>
              <a:t>);</a:t>
            </a:r>
            <a:endParaRPr sz="1100">
              <a:solidFill>
                <a:srgbClr val="54BEB9"/>
              </a:solidFill>
              <a:highlight>
                <a:srgbClr val="FAFAFA"/>
              </a:highlight>
              <a:latin typeface="Courier New"/>
              <a:ea typeface="Courier New"/>
              <a:cs typeface="Courier New"/>
              <a:sym typeface="Courier New"/>
            </a:endParaRPr>
          </a:p>
          <a:p>
            <a:pPr indent="0" lvl="0" marL="0" rtl="0" algn="l">
              <a:spcBef>
                <a:spcPts val="0"/>
              </a:spcBef>
              <a:spcAft>
                <a:spcPts val="0"/>
              </a:spcAft>
              <a:buNone/>
            </a:pPr>
            <a:r>
              <a:rPr lang="en" sz="1100">
                <a:solidFill>
                  <a:srgbClr val="54BEB9"/>
                </a:solidFill>
                <a:highlight>
                  <a:srgbClr val="FAFAFA"/>
                </a:highlight>
                <a:latin typeface="Courier New"/>
                <a:ea typeface="Courier New"/>
                <a:cs typeface="Courier New"/>
                <a:sym typeface="Courier New"/>
              </a:rPr>
              <a:t>  xhr</a:t>
            </a:r>
            <a:r>
              <a:rPr lang="en" sz="1100">
                <a:solidFill>
                  <a:srgbClr val="383A42"/>
                </a:solidFill>
                <a:highlight>
                  <a:srgbClr val="FAFAFA"/>
                </a:highlight>
                <a:latin typeface="Courier New"/>
                <a:ea typeface="Courier New"/>
                <a:cs typeface="Courier New"/>
                <a:sym typeface="Courier New"/>
              </a:rPr>
              <a:t>.</a:t>
            </a:r>
            <a:r>
              <a:rPr lang="en" sz="1100">
                <a:solidFill>
                  <a:srgbClr val="4078F2"/>
                </a:solidFill>
                <a:highlight>
                  <a:srgbClr val="FAFAFA"/>
                </a:highlight>
                <a:latin typeface="Courier New"/>
                <a:ea typeface="Courier New"/>
                <a:cs typeface="Courier New"/>
                <a:sym typeface="Courier New"/>
              </a:rPr>
              <a:t>onerror</a:t>
            </a:r>
            <a:r>
              <a:rPr lang="en" sz="1100">
                <a:solidFill>
                  <a:srgbClr val="54BEB9"/>
                </a:solidFill>
                <a:highlight>
                  <a:srgbClr val="FAFAFA"/>
                </a:highlight>
                <a:latin typeface="Courier New"/>
                <a:ea typeface="Courier New"/>
                <a:cs typeface="Courier New"/>
                <a:sym typeface="Courier New"/>
              </a:rPr>
              <a:t> </a:t>
            </a:r>
            <a:r>
              <a:rPr lang="en" sz="1100">
                <a:solidFill>
                  <a:srgbClr val="4078F2"/>
                </a:solidFill>
                <a:highlight>
                  <a:srgbClr val="FAFAFA"/>
                </a:highlight>
                <a:latin typeface="Courier New"/>
                <a:ea typeface="Courier New"/>
                <a:cs typeface="Courier New"/>
                <a:sym typeface="Courier New"/>
              </a:rPr>
              <a:t>=</a:t>
            </a:r>
            <a:r>
              <a:rPr lang="en" sz="1100">
                <a:solidFill>
                  <a:srgbClr val="54BEB9"/>
                </a:solidFill>
                <a:highlight>
                  <a:srgbClr val="FAFAFA"/>
                </a:highlight>
                <a:latin typeface="Courier New"/>
                <a:ea typeface="Courier New"/>
                <a:cs typeface="Courier New"/>
                <a:sym typeface="Courier New"/>
              </a:rPr>
              <a:t> </a:t>
            </a:r>
            <a:r>
              <a:rPr lang="en" sz="1100">
                <a:solidFill>
                  <a:srgbClr val="383A42"/>
                </a:solidFill>
                <a:highlight>
                  <a:srgbClr val="FAFAFA"/>
                </a:highlight>
                <a:latin typeface="Courier New"/>
                <a:ea typeface="Courier New"/>
                <a:cs typeface="Courier New"/>
                <a:sym typeface="Courier New"/>
              </a:rPr>
              <a:t>()</a:t>
            </a:r>
            <a:r>
              <a:rPr lang="en" sz="1100">
                <a:solidFill>
                  <a:srgbClr val="54BEB9"/>
                </a:solidFill>
                <a:highlight>
                  <a:srgbClr val="FAFAFA"/>
                </a:highlight>
                <a:latin typeface="Courier New"/>
                <a:ea typeface="Courier New"/>
                <a:cs typeface="Courier New"/>
                <a:sym typeface="Courier New"/>
              </a:rPr>
              <a:t> </a:t>
            </a:r>
            <a:r>
              <a:rPr lang="en" sz="1100">
                <a:solidFill>
                  <a:srgbClr val="4078F2"/>
                </a:solidFill>
                <a:highlight>
                  <a:srgbClr val="FAFAFA"/>
                </a:highlight>
                <a:latin typeface="Courier New"/>
                <a:ea typeface="Courier New"/>
                <a:cs typeface="Courier New"/>
                <a:sym typeface="Courier New"/>
              </a:rPr>
              <a:t>=&gt;</a:t>
            </a:r>
            <a:r>
              <a:rPr lang="en" sz="1100">
                <a:solidFill>
                  <a:srgbClr val="54BEB9"/>
                </a:solidFill>
                <a:highlight>
                  <a:srgbClr val="FAFAFA"/>
                </a:highlight>
                <a:latin typeface="Courier New"/>
                <a:ea typeface="Courier New"/>
                <a:cs typeface="Courier New"/>
                <a:sym typeface="Courier New"/>
              </a:rPr>
              <a:t> </a:t>
            </a:r>
            <a:r>
              <a:rPr lang="en" sz="1100">
                <a:solidFill>
                  <a:srgbClr val="4078F2"/>
                </a:solidFill>
                <a:highlight>
                  <a:srgbClr val="FAFAFA"/>
                </a:highlight>
                <a:latin typeface="Courier New"/>
                <a:ea typeface="Courier New"/>
                <a:cs typeface="Courier New"/>
                <a:sym typeface="Courier New"/>
              </a:rPr>
              <a:t>onError</a:t>
            </a:r>
            <a:r>
              <a:rPr lang="en" sz="1100">
                <a:solidFill>
                  <a:srgbClr val="383A42"/>
                </a:solidFill>
                <a:highlight>
                  <a:srgbClr val="FAFAFA"/>
                </a:highlight>
                <a:latin typeface="Courier New"/>
                <a:ea typeface="Courier New"/>
                <a:cs typeface="Courier New"/>
                <a:sym typeface="Courier New"/>
              </a:rPr>
              <a:t>(</a:t>
            </a:r>
            <a:r>
              <a:rPr lang="en" sz="1100">
                <a:solidFill>
                  <a:srgbClr val="54BEB9"/>
                </a:solidFill>
                <a:highlight>
                  <a:srgbClr val="FAFAFA"/>
                </a:highlight>
                <a:latin typeface="Courier New"/>
                <a:ea typeface="Courier New"/>
                <a:cs typeface="Courier New"/>
                <a:sym typeface="Courier New"/>
              </a:rPr>
              <a:t>xhr</a:t>
            </a:r>
            <a:r>
              <a:rPr lang="en" sz="1100">
                <a:solidFill>
                  <a:srgbClr val="383A42"/>
                </a:solidFill>
                <a:highlight>
                  <a:srgbClr val="FAFAFA"/>
                </a:highlight>
                <a:latin typeface="Courier New"/>
                <a:ea typeface="Courier New"/>
                <a:cs typeface="Courier New"/>
                <a:sym typeface="Courier New"/>
              </a:rPr>
              <a:t>.</a:t>
            </a:r>
            <a:r>
              <a:rPr lang="en" sz="1100">
                <a:solidFill>
                  <a:srgbClr val="54BEB9"/>
                </a:solidFill>
                <a:highlight>
                  <a:srgbClr val="FAFAFA"/>
                </a:highlight>
                <a:latin typeface="Courier New"/>
                <a:ea typeface="Courier New"/>
                <a:cs typeface="Courier New"/>
                <a:sym typeface="Courier New"/>
              </a:rPr>
              <a:t>statusText</a:t>
            </a:r>
            <a:r>
              <a:rPr lang="en" sz="1100">
                <a:solidFill>
                  <a:srgbClr val="383A42"/>
                </a:solidFill>
                <a:highlight>
                  <a:srgbClr val="FAFAFA"/>
                </a:highlight>
                <a:latin typeface="Courier New"/>
                <a:ea typeface="Courier New"/>
                <a:cs typeface="Courier New"/>
                <a:sym typeface="Courier New"/>
              </a:rPr>
              <a:t>);</a:t>
            </a:r>
            <a:endParaRPr sz="1100">
              <a:solidFill>
                <a:srgbClr val="54BEB9"/>
              </a:solidFill>
              <a:highlight>
                <a:srgbClr val="FAFAFA"/>
              </a:highlight>
              <a:latin typeface="Courier New"/>
              <a:ea typeface="Courier New"/>
              <a:cs typeface="Courier New"/>
              <a:sym typeface="Courier New"/>
            </a:endParaRPr>
          </a:p>
          <a:p>
            <a:pPr indent="0" lvl="0" marL="0" rtl="0" algn="l">
              <a:spcBef>
                <a:spcPts val="0"/>
              </a:spcBef>
              <a:spcAft>
                <a:spcPts val="0"/>
              </a:spcAft>
              <a:buNone/>
            </a:pPr>
            <a:r>
              <a:rPr lang="en" sz="1100">
                <a:solidFill>
                  <a:srgbClr val="54BEB9"/>
                </a:solidFill>
                <a:highlight>
                  <a:srgbClr val="FAFAFA"/>
                </a:highlight>
                <a:latin typeface="Courier New"/>
                <a:ea typeface="Courier New"/>
                <a:cs typeface="Courier New"/>
                <a:sym typeface="Courier New"/>
              </a:rPr>
              <a:t>  xhr</a:t>
            </a:r>
            <a:r>
              <a:rPr lang="en" sz="1100">
                <a:solidFill>
                  <a:srgbClr val="383A42"/>
                </a:solidFill>
                <a:highlight>
                  <a:srgbClr val="FAFAFA"/>
                </a:highlight>
                <a:latin typeface="Courier New"/>
                <a:ea typeface="Courier New"/>
                <a:cs typeface="Courier New"/>
                <a:sym typeface="Courier New"/>
              </a:rPr>
              <a:t>.</a:t>
            </a:r>
            <a:r>
              <a:rPr lang="en" sz="1100">
                <a:solidFill>
                  <a:srgbClr val="4078F2"/>
                </a:solidFill>
                <a:highlight>
                  <a:srgbClr val="FAFAFA"/>
                </a:highlight>
                <a:latin typeface="Courier New"/>
                <a:ea typeface="Courier New"/>
                <a:cs typeface="Courier New"/>
                <a:sym typeface="Courier New"/>
              </a:rPr>
              <a:t>send</a:t>
            </a:r>
            <a:r>
              <a:rPr lang="en" sz="1100">
                <a:solidFill>
                  <a:srgbClr val="383A42"/>
                </a:solidFill>
                <a:highlight>
                  <a:srgbClr val="FAFAFA"/>
                </a:highlight>
                <a:latin typeface="Courier New"/>
                <a:ea typeface="Courier New"/>
                <a:cs typeface="Courier New"/>
                <a:sym typeface="Courier New"/>
              </a:rPr>
              <a:t>();</a:t>
            </a:r>
            <a:endParaRPr sz="1100">
              <a:solidFill>
                <a:srgbClr val="54BEB9"/>
              </a:solidFill>
              <a:highlight>
                <a:srgbClr val="FAFAFA"/>
              </a:highlight>
              <a:latin typeface="Courier New"/>
              <a:ea typeface="Courier New"/>
              <a:cs typeface="Courier New"/>
              <a:sym typeface="Courier New"/>
            </a:endParaRPr>
          </a:p>
          <a:p>
            <a:pPr indent="0" lvl="0" marL="0" rtl="0" algn="l">
              <a:spcBef>
                <a:spcPts val="0"/>
              </a:spcBef>
              <a:spcAft>
                <a:spcPts val="0"/>
              </a:spcAft>
              <a:buNone/>
            </a:pPr>
            <a:r>
              <a:rPr lang="en" sz="1100">
                <a:solidFill>
                  <a:srgbClr val="383A42"/>
                </a:solidFill>
                <a:highlight>
                  <a:srgbClr val="FAFAFA"/>
                </a:highlight>
                <a:latin typeface="Courier New"/>
                <a:ea typeface="Courier New"/>
                <a:cs typeface="Courier New"/>
                <a:sym typeface="Courier New"/>
              </a:rPr>
              <a:t>}</a:t>
            </a:r>
            <a:endParaRPr sz="1100">
              <a:solidFill>
                <a:srgbClr val="54BEB9"/>
              </a:solidFill>
              <a:highlight>
                <a:srgbClr val="FAFAFA"/>
              </a:highlight>
              <a:latin typeface="Courier New"/>
              <a:ea typeface="Courier New"/>
              <a:cs typeface="Courier New"/>
              <a:sym typeface="Courier New"/>
            </a:endParaRPr>
          </a:p>
          <a:p>
            <a:pPr indent="0" lvl="0" marL="0" rtl="0" algn="l">
              <a:spcBef>
                <a:spcPts val="0"/>
              </a:spcBef>
              <a:spcAft>
                <a:spcPts val="0"/>
              </a:spcAft>
              <a:buNone/>
            </a:pPr>
            <a:r>
              <a:rPr i="1" lang="en" sz="1100">
                <a:solidFill>
                  <a:srgbClr val="A0A1A7"/>
                </a:solidFill>
                <a:highlight>
                  <a:srgbClr val="FAFAFA"/>
                </a:highlight>
                <a:latin typeface="Courier New"/>
                <a:ea typeface="Courier New"/>
                <a:cs typeface="Courier New"/>
                <a:sym typeface="Courier New"/>
              </a:rPr>
              <a:t>// Usage:</a:t>
            </a:r>
            <a:endParaRPr sz="1100">
              <a:solidFill>
                <a:srgbClr val="54BEB9"/>
              </a:solidFill>
              <a:highlight>
                <a:srgbClr val="FAFAFA"/>
              </a:highlight>
              <a:latin typeface="Courier New"/>
              <a:ea typeface="Courier New"/>
              <a:cs typeface="Courier New"/>
              <a:sym typeface="Courier New"/>
            </a:endParaRPr>
          </a:p>
          <a:p>
            <a:pPr indent="0" lvl="0" marL="0" rtl="0" algn="l">
              <a:spcBef>
                <a:spcPts val="0"/>
              </a:spcBef>
              <a:spcAft>
                <a:spcPts val="0"/>
              </a:spcAft>
              <a:buNone/>
            </a:pPr>
            <a:r>
              <a:rPr lang="en" sz="1100">
                <a:solidFill>
                  <a:srgbClr val="4078F2"/>
                </a:solidFill>
                <a:highlight>
                  <a:srgbClr val="FAFAFA"/>
                </a:highlight>
                <a:latin typeface="Courier New"/>
                <a:ea typeface="Courier New"/>
                <a:cs typeface="Courier New"/>
                <a:sym typeface="Courier New"/>
              </a:rPr>
              <a:t>doAsync</a:t>
            </a:r>
            <a:r>
              <a:rPr lang="en" sz="1100">
                <a:solidFill>
                  <a:srgbClr val="383A42"/>
                </a:solidFill>
                <a:highlight>
                  <a:srgbClr val="FAFAFA"/>
                </a:highlight>
                <a:latin typeface="Courier New"/>
                <a:ea typeface="Courier New"/>
                <a:cs typeface="Courier New"/>
                <a:sym typeface="Courier New"/>
              </a:rPr>
              <a:t>(</a:t>
            </a:r>
            <a:endParaRPr sz="1100">
              <a:solidFill>
                <a:srgbClr val="54BEB9"/>
              </a:solidFill>
              <a:highlight>
                <a:srgbClr val="FAFAFA"/>
              </a:highlight>
              <a:latin typeface="Courier New"/>
              <a:ea typeface="Courier New"/>
              <a:cs typeface="Courier New"/>
              <a:sym typeface="Courier New"/>
            </a:endParaRPr>
          </a:p>
          <a:p>
            <a:pPr indent="0" lvl="0" marL="0" rtl="0" algn="l">
              <a:spcBef>
                <a:spcPts val="0"/>
              </a:spcBef>
              <a:spcAft>
                <a:spcPts val="0"/>
              </a:spcAft>
              <a:buNone/>
            </a:pPr>
            <a:r>
              <a:rPr lang="en" sz="1100">
                <a:solidFill>
                  <a:srgbClr val="54BEB9"/>
                </a:solidFill>
                <a:highlight>
                  <a:srgbClr val="FAFAFA"/>
                </a:highlight>
                <a:latin typeface="Courier New"/>
                <a:ea typeface="Courier New"/>
                <a:cs typeface="Courier New"/>
                <a:sym typeface="Courier New"/>
              </a:rPr>
              <a:t>  </a:t>
            </a:r>
            <a:r>
              <a:rPr lang="en" sz="1100">
                <a:solidFill>
                  <a:srgbClr val="50A14F"/>
                </a:solidFill>
                <a:highlight>
                  <a:srgbClr val="FAFAFA"/>
                </a:highlight>
                <a:latin typeface="Courier New"/>
                <a:ea typeface="Courier New"/>
                <a:cs typeface="Courier New"/>
                <a:sym typeface="Courier New"/>
              </a:rPr>
              <a:t>"https://something.com"</a:t>
            </a:r>
            <a:r>
              <a:rPr lang="en" sz="1100">
                <a:solidFill>
                  <a:srgbClr val="383A42"/>
                </a:solidFill>
                <a:highlight>
                  <a:srgbClr val="FAFAFA"/>
                </a:highlight>
                <a:latin typeface="Courier New"/>
                <a:ea typeface="Courier New"/>
                <a:cs typeface="Courier New"/>
                <a:sym typeface="Courier New"/>
              </a:rPr>
              <a:t>,</a:t>
            </a:r>
            <a:endParaRPr sz="1100">
              <a:solidFill>
                <a:srgbClr val="54BEB9"/>
              </a:solidFill>
              <a:highlight>
                <a:srgbClr val="FAFAFA"/>
              </a:highlight>
              <a:latin typeface="Courier New"/>
              <a:ea typeface="Courier New"/>
              <a:cs typeface="Courier New"/>
              <a:sym typeface="Courier New"/>
            </a:endParaRPr>
          </a:p>
          <a:p>
            <a:pPr indent="0" lvl="0" marL="0" rtl="0" algn="l">
              <a:spcBef>
                <a:spcPts val="0"/>
              </a:spcBef>
              <a:spcAft>
                <a:spcPts val="0"/>
              </a:spcAft>
              <a:buNone/>
            </a:pPr>
            <a:r>
              <a:rPr lang="en" sz="1100">
                <a:solidFill>
                  <a:srgbClr val="54BEB9"/>
                </a:solidFill>
                <a:highlight>
                  <a:srgbClr val="FAFAFA"/>
                </a:highlight>
                <a:latin typeface="Courier New"/>
                <a:ea typeface="Courier New"/>
                <a:cs typeface="Courier New"/>
                <a:sym typeface="Courier New"/>
              </a:rPr>
              <a:t>  </a:t>
            </a:r>
            <a:r>
              <a:rPr lang="en" sz="1100">
                <a:solidFill>
                  <a:srgbClr val="383A42"/>
                </a:solidFill>
                <a:highlight>
                  <a:srgbClr val="FAFAFA"/>
                </a:highlight>
                <a:latin typeface="Courier New"/>
                <a:ea typeface="Courier New"/>
                <a:cs typeface="Courier New"/>
                <a:sym typeface="Courier New"/>
              </a:rPr>
              <a:t>(</a:t>
            </a:r>
            <a:r>
              <a:rPr lang="en" sz="1100">
                <a:solidFill>
                  <a:srgbClr val="54BEB9"/>
                </a:solidFill>
                <a:highlight>
                  <a:srgbClr val="FAFAFA"/>
                </a:highlight>
                <a:latin typeface="Courier New"/>
                <a:ea typeface="Courier New"/>
                <a:cs typeface="Courier New"/>
                <a:sym typeface="Courier New"/>
              </a:rPr>
              <a:t>value</a:t>
            </a:r>
            <a:r>
              <a:rPr lang="en" sz="1100">
                <a:solidFill>
                  <a:srgbClr val="383A42"/>
                </a:solidFill>
                <a:highlight>
                  <a:srgbClr val="FAFAFA"/>
                </a:highlight>
                <a:latin typeface="Courier New"/>
                <a:ea typeface="Courier New"/>
                <a:cs typeface="Courier New"/>
                <a:sym typeface="Courier New"/>
              </a:rPr>
              <a:t>)</a:t>
            </a:r>
            <a:r>
              <a:rPr lang="en" sz="1100">
                <a:solidFill>
                  <a:srgbClr val="54BEB9"/>
                </a:solidFill>
                <a:highlight>
                  <a:srgbClr val="FAFAFA"/>
                </a:highlight>
                <a:latin typeface="Courier New"/>
                <a:ea typeface="Courier New"/>
                <a:cs typeface="Courier New"/>
                <a:sym typeface="Courier New"/>
              </a:rPr>
              <a:t> </a:t>
            </a:r>
            <a:r>
              <a:rPr lang="en" sz="1100">
                <a:solidFill>
                  <a:srgbClr val="4078F2"/>
                </a:solidFill>
                <a:highlight>
                  <a:srgbClr val="FAFAFA"/>
                </a:highlight>
                <a:latin typeface="Courier New"/>
                <a:ea typeface="Courier New"/>
                <a:cs typeface="Courier New"/>
                <a:sym typeface="Courier New"/>
              </a:rPr>
              <a:t>=&gt;</a:t>
            </a:r>
            <a:r>
              <a:rPr lang="en" sz="1100">
                <a:solidFill>
                  <a:srgbClr val="54BEB9"/>
                </a:solidFill>
                <a:highlight>
                  <a:srgbClr val="FAFAFA"/>
                </a:highlight>
                <a:latin typeface="Courier New"/>
                <a:ea typeface="Courier New"/>
                <a:cs typeface="Courier New"/>
                <a:sym typeface="Courier New"/>
              </a:rPr>
              <a:t> </a:t>
            </a:r>
            <a:r>
              <a:rPr lang="en" sz="1100">
                <a:solidFill>
                  <a:srgbClr val="383A42"/>
                </a:solidFill>
                <a:highlight>
                  <a:srgbClr val="FAFAFA"/>
                </a:highlight>
                <a:latin typeface="Courier New"/>
                <a:ea typeface="Courier New"/>
                <a:cs typeface="Courier New"/>
                <a:sym typeface="Courier New"/>
              </a:rPr>
              <a:t>{</a:t>
            </a:r>
            <a:endParaRPr sz="1100">
              <a:solidFill>
                <a:srgbClr val="54BEB9"/>
              </a:solidFill>
              <a:highlight>
                <a:srgbClr val="FAFAFA"/>
              </a:highlight>
              <a:latin typeface="Courier New"/>
              <a:ea typeface="Courier New"/>
              <a:cs typeface="Courier New"/>
              <a:sym typeface="Courier New"/>
            </a:endParaRPr>
          </a:p>
          <a:p>
            <a:pPr indent="0" lvl="0" marL="0" rtl="0" algn="l">
              <a:spcBef>
                <a:spcPts val="0"/>
              </a:spcBef>
              <a:spcAft>
                <a:spcPts val="0"/>
              </a:spcAft>
              <a:buNone/>
            </a:pPr>
            <a:r>
              <a:rPr lang="en" sz="1100">
                <a:solidFill>
                  <a:srgbClr val="54BEB9"/>
                </a:solidFill>
                <a:highlight>
                  <a:srgbClr val="FAFAFA"/>
                </a:highlight>
                <a:latin typeface="Courier New"/>
                <a:ea typeface="Courier New"/>
                <a:cs typeface="Courier New"/>
                <a:sym typeface="Courier New"/>
              </a:rPr>
              <a:t>    </a:t>
            </a:r>
            <a:r>
              <a:rPr i="1" lang="en" sz="1100">
                <a:solidFill>
                  <a:srgbClr val="A0A1A7"/>
                </a:solidFill>
                <a:highlight>
                  <a:srgbClr val="FAFAFA"/>
                </a:highlight>
                <a:latin typeface="Courier New"/>
                <a:ea typeface="Courier New"/>
                <a:cs typeface="Courier New"/>
                <a:sym typeface="Courier New"/>
              </a:rPr>
              <a:t>// 'value' is corresponding with 'xhr.responseText'</a:t>
            </a:r>
            <a:endParaRPr sz="1100">
              <a:solidFill>
                <a:srgbClr val="54BEB9"/>
              </a:solidFill>
              <a:highlight>
                <a:srgbClr val="FAFAFA"/>
              </a:highlight>
              <a:latin typeface="Courier New"/>
              <a:ea typeface="Courier New"/>
              <a:cs typeface="Courier New"/>
              <a:sym typeface="Courier New"/>
            </a:endParaRPr>
          </a:p>
          <a:p>
            <a:pPr indent="0" lvl="0" marL="0" rtl="0" algn="l">
              <a:spcBef>
                <a:spcPts val="0"/>
              </a:spcBef>
              <a:spcAft>
                <a:spcPts val="0"/>
              </a:spcAft>
              <a:buNone/>
            </a:pPr>
            <a:r>
              <a:rPr lang="en" sz="1100">
                <a:solidFill>
                  <a:srgbClr val="54BEB9"/>
                </a:solidFill>
                <a:highlight>
                  <a:srgbClr val="FAFAFA"/>
                </a:highlight>
                <a:latin typeface="Courier New"/>
                <a:ea typeface="Courier New"/>
                <a:cs typeface="Courier New"/>
                <a:sym typeface="Courier New"/>
              </a:rPr>
              <a:t>  </a:t>
            </a:r>
            <a:r>
              <a:rPr lang="en" sz="1100">
                <a:solidFill>
                  <a:srgbClr val="383A42"/>
                </a:solidFill>
                <a:highlight>
                  <a:srgbClr val="FAFAFA"/>
                </a:highlight>
                <a:latin typeface="Courier New"/>
                <a:ea typeface="Courier New"/>
                <a:cs typeface="Courier New"/>
                <a:sym typeface="Courier New"/>
              </a:rPr>
              <a:t>},</a:t>
            </a:r>
            <a:endParaRPr sz="1100">
              <a:solidFill>
                <a:srgbClr val="54BEB9"/>
              </a:solidFill>
              <a:highlight>
                <a:srgbClr val="FAFAFA"/>
              </a:highlight>
              <a:latin typeface="Courier New"/>
              <a:ea typeface="Courier New"/>
              <a:cs typeface="Courier New"/>
              <a:sym typeface="Courier New"/>
            </a:endParaRPr>
          </a:p>
          <a:p>
            <a:pPr indent="0" lvl="0" marL="0" rtl="0" algn="l">
              <a:spcBef>
                <a:spcPts val="0"/>
              </a:spcBef>
              <a:spcAft>
                <a:spcPts val="0"/>
              </a:spcAft>
              <a:buNone/>
            </a:pPr>
            <a:r>
              <a:rPr lang="en" sz="1100">
                <a:solidFill>
                  <a:srgbClr val="54BEB9"/>
                </a:solidFill>
                <a:highlight>
                  <a:srgbClr val="FAFAFA"/>
                </a:highlight>
                <a:latin typeface="Courier New"/>
                <a:ea typeface="Courier New"/>
                <a:cs typeface="Courier New"/>
                <a:sym typeface="Courier New"/>
              </a:rPr>
              <a:t>  </a:t>
            </a:r>
            <a:r>
              <a:rPr lang="en" sz="1100">
                <a:solidFill>
                  <a:srgbClr val="383A42"/>
                </a:solidFill>
                <a:highlight>
                  <a:srgbClr val="FAFAFA"/>
                </a:highlight>
                <a:latin typeface="Courier New"/>
                <a:ea typeface="Courier New"/>
                <a:cs typeface="Courier New"/>
                <a:sym typeface="Courier New"/>
              </a:rPr>
              <a:t>(</a:t>
            </a:r>
            <a:r>
              <a:rPr lang="en" sz="1100">
                <a:solidFill>
                  <a:srgbClr val="54BEB9"/>
                </a:solidFill>
                <a:highlight>
                  <a:srgbClr val="FAFAFA"/>
                </a:highlight>
                <a:latin typeface="Courier New"/>
                <a:ea typeface="Courier New"/>
                <a:cs typeface="Courier New"/>
                <a:sym typeface="Courier New"/>
              </a:rPr>
              <a:t>error</a:t>
            </a:r>
            <a:r>
              <a:rPr lang="en" sz="1100">
                <a:solidFill>
                  <a:srgbClr val="383A42"/>
                </a:solidFill>
                <a:highlight>
                  <a:srgbClr val="FAFAFA"/>
                </a:highlight>
                <a:latin typeface="Courier New"/>
                <a:ea typeface="Courier New"/>
                <a:cs typeface="Courier New"/>
                <a:sym typeface="Courier New"/>
              </a:rPr>
              <a:t>)</a:t>
            </a:r>
            <a:r>
              <a:rPr lang="en" sz="1100">
                <a:solidFill>
                  <a:srgbClr val="54BEB9"/>
                </a:solidFill>
                <a:highlight>
                  <a:srgbClr val="FAFAFA"/>
                </a:highlight>
                <a:latin typeface="Courier New"/>
                <a:ea typeface="Courier New"/>
                <a:cs typeface="Courier New"/>
                <a:sym typeface="Courier New"/>
              </a:rPr>
              <a:t> </a:t>
            </a:r>
            <a:r>
              <a:rPr lang="en" sz="1100">
                <a:solidFill>
                  <a:srgbClr val="4078F2"/>
                </a:solidFill>
                <a:highlight>
                  <a:srgbClr val="FAFAFA"/>
                </a:highlight>
                <a:latin typeface="Courier New"/>
                <a:ea typeface="Courier New"/>
                <a:cs typeface="Courier New"/>
                <a:sym typeface="Courier New"/>
              </a:rPr>
              <a:t>=&gt;</a:t>
            </a:r>
            <a:r>
              <a:rPr lang="en" sz="1100">
                <a:solidFill>
                  <a:srgbClr val="54BEB9"/>
                </a:solidFill>
                <a:highlight>
                  <a:srgbClr val="FAFAFA"/>
                </a:highlight>
                <a:latin typeface="Courier New"/>
                <a:ea typeface="Courier New"/>
                <a:cs typeface="Courier New"/>
                <a:sym typeface="Courier New"/>
              </a:rPr>
              <a:t> </a:t>
            </a:r>
            <a:r>
              <a:rPr lang="en" sz="1100">
                <a:solidFill>
                  <a:srgbClr val="383A42"/>
                </a:solidFill>
                <a:highlight>
                  <a:srgbClr val="FAFAFA"/>
                </a:highlight>
                <a:latin typeface="Courier New"/>
                <a:ea typeface="Courier New"/>
                <a:cs typeface="Courier New"/>
                <a:sym typeface="Courier New"/>
              </a:rPr>
              <a:t>{</a:t>
            </a:r>
            <a:endParaRPr sz="1100">
              <a:solidFill>
                <a:srgbClr val="54BEB9"/>
              </a:solidFill>
              <a:highlight>
                <a:srgbClr val="FAFAFA"/>
              </a:highlight>
              <a:latin typeface="Courier New"/>
              <a:ea typeface="Courier New"/>
              <a:cs typeface="Courier New"/>
              <a:sym typeface="Courier New"/>
            </a:endParaRPr>
          </a:p>
          <a:p>
            <a:pPr indent="0" lvl="0" marL="0" rtl="0" algn="l">
              <a:spcBef>
                <a:spcPts val="0"/>
              </a:spcBef>
              <a:spcAft>
                <a:spcPts val="0"/>
              </a:spcAft>
              <a:buNone/>
            </a:pPr>
            <a:r>
              <a:rPr lang="en" sz="1100">
                <a:solidFill>
                  <a:srgbClr val="54BEB9"/>
                </a:solidFill>
                <a:highlight>
                  <a:srgbClr val="FAFAFA"/>
                </a:highlight>
                <a:latin typeface="Courier New"/>
                <a:ea typeface="Courier New"/>
                <a:cs typeface="Courier New"/>
                <a:sym typeface="Courier New"/>
              </a:rPr>
              <a:t>    </a:t>
            </a:r>
            <a:r>
              <a:rPr i="1" lang="en" sz="1100">
                <a:solidFill>
                  <a:srgbClr val="A0A1A7"/>
                </a:solidFill>
                <a:highlight>
                  <a:srgbClr val="FAFAFA"/>
                </a:highlight>
                <a:latin typeface="Courier New"/>
                <a:ea typeface="Courier New"/>
                <a:cs typeface="Courier New"/>
                <a:sym typeface="Courier New"/>
              </a:rPr>
              <a:t>// 'error' is corresponding with 'xhr.statusText'</a:t>
            </a:r>
            <a:endParaRPr sz="1100">
              <a:solidFill>
                <a:srgbClr val="54BEB9"/>
              </a:solidFill>
              <a:highlight>
                <a:srgbClr val="FAFAFA"/>
              </a:highlight>
              <a:latin typeface="Courier New"/>
              <a:ea typeface="Courier New"/>
              <a:cs typeface="Courier New"/>
              <a:sym typeface="Courier New"/>
            </a:endParaRPr>
          </a:p>
          <a:p>
            <a:pPr indent="0" lvl="0" marL="0" rtl="0" algn="l">
              <a:spcBef>
                <a:spcPts val="0"/>
              </a:spcBef>
              <a:spcAft>
                <a:spcPts val="0"/>
              </a:spcAft>
              <a:buNone/>
            </a:pPr>
            <a:r>
              <a:rPr lang="en" sz="1100">
                <a:solidFill>
                  <a:srgbClr val="54BEB9"/>
                </a:solidFill>
                <a:highlight>
                  <a:srgbClr val="FAFAFA"/>
                </a:highlight>
                <a:latin typeface="Courier New"/>
                <a:ea typeface="Courier New"/>
                <a:cs typeface="Courier New"/>
                <a:sym typeface="Courier New"/>
              </a:rPr>
              <a:t>  </a:t>
            </a:r>
            <a:r>
              <a:rPr lang="en" sz="1100">
                <a:solidFill>
                  <a:srgbClr val="383A42"/>
                </a:solidFill>
                <a:highlight>
                  <a:srgbClr val="FAFAFA"/>
                </a:highlight>
                <a:latin typeface="Courier New"/>
                <a:ea typeface="Courier New"/>
                <a:cs typeface="Courier New"/>
                <a:sym typeface="Courier New"/>
              </a:rPr>
              <a:t>}</a:t>
            </a:r>
            <a:endParaRPr sz="1100">
              <a:solidFill>
                <a:srgbClr val="54BEB9"/>
              </a:solidFill>
              <a:highlight>
                <a:srgbClr val="FAFAFA"/>
              </a:highlight>
              <a:latin typeface="Courier New"/>
              <a:ea typeface="Courier New"/>
              <a:cs typeface="Courier New"/>
              <a:sym typeface="Courier New"/>
            </a:endParaRPr>
          </a:p>
          <a:p>
            <a:pPr indent="0" lvl="0" marL="0" marR="241300" rtl="0" algn="l">
              <a:lnSpc>
                <a:spcPct val="150000"/>
              </a:lnSpc>
              <a:spcBef>
                <a:spcPts val="0"/>
              </a:spcBef>
              <a:spcAft>
                <a:spcPts val="0"/>
              </a:spcAft>
              <a:buNone/>
            </a:pPr>
            <a:r>
              <a:rPr lang="en" sz="1100">
                <a:solidFill>
                  <a:srgbClr val="383A42"/>
                </a:solidFill>
                <a:highlight>
                  <a:srgbClr val="FAFAFA"/>
                </a:highlight>
                <a:latin typeface="Courier New"/>
                <a:ea typeface="Courier New"/>
                <a:cs typeface="Courier New"/>
                <a:sym typeface="Courier New"/>
              </a:rPr>
              <a:t>);</a:t>
            </a:r>
            <a:endParaRPr sz="1100">
              <a:solidFill>
                <a:srgbClr val="383A42"/>
              </a:solidFill>
              <a:highlight>
                <a:srgbClr val="FAFAFA"/>
              </a:highlight>
              <a:latin typeface="Courier New"/>
              <a:ea typeface="Courier New"/>
              <a:cs typeface="Courier New"/>
              <a:sym typeface="Courier New"/>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Viola template">
  <a:themeElements>
    <a:clrScheme name="Custom 2">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D120F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