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Wr7TNKeTpBl+Ut0Xz6MEgA7Bf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4d9716ad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54d9716a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4d9716ad8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54d9716a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Sử dụng Async/await để xử lý bất đồng bộ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Sử dụng Async/await để xử lý bất đồng bộ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Async/await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là một cú pháp đặc biệt giúp bạn làm việc với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Promise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dễ dàng hơn. Khi sử dụng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async/await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cấu trúc chương trình xử lý bất đồng bộ sẽ giống với chương trình xử lý đồng bộ hơn.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4d9716ad8_0_0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Sử dụng Async/await để xử lý bất đồng bộ</a:t>
            </a:r>
            <a:endParaRPr/>
          </a:p>
        </p:txBody>
      </p:sp>
      <p:sp>
        <p:nvSpPr>
          <p:cNvPr id="80" name="Google Shape;80;g254d9716ad8_0_0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Async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khai báo một hàm bất đồng bộ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Tự động biến đổi một hàm thông thường thành một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Promise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Khi gọi tới hàm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async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nó sẽ xử lý mọi thứ và được trả về kết quả trong hàm của nó.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Async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cho phép sử dụng Await.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4d9716ad8_0_6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Sử dụng Async/await để xử lý bất đồng bộ</a:t>
            </a:r>
            <a:endParaRPr/>
          </a:p>
        </p:txBody>
      </p:sp>
      <p:sp>
        <p:nvSpPr>
          <p:cNvPr id="86" name="Google Shape;86;g254d9716ad8_0_6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Await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tạm dừng việc thực hiện các hàm async.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Khi được đặt trước một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Promise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nó sẽ đợi cho đến khi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Promise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kết thúc và trả về kết quả.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Await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chỉ làm việc với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Promises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nó không hoạt động với callbacks.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Await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chỉ có thể được sử dụng bên trong các function async.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