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jjFCfjFut0h93k8Co1SaeL5ZNA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Hàm setInterval()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Hàm setInterval() trong Javascript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Phương thức </a:t>
            </a:r>
            <a:r>
              <a:rPr b="1" lang="en" sz="1600">
                <a:solidFill>
                  <a:srgbClr val="374151"/>
                </a:solidFill>
                <a:highlight>
                  <a:srgbClr val="FFFFFF"/>
                </a:highlight>
                <a:latin typeface="Montserrat"/>
                <a:ea typeface="Montserrat"/>
                <a:cs typeface="Montserrat"/>
                <a:sym typeface="Montserrat"/>
              </a:rPr>
              <a:t>setInterval()</a:t>
            </a:r>
            <a:r>
              <a:rPr lang="en" sz="1600">
                <a:solidFill>
                  <a:srgbClr val="374151"/>
                </a:solidFill>
                <a:highlight>
                  <a:srgbClr val="FFFFFF"/>
                </a:highlight>
                <a:latin typeface="Montserrat"/>
                <a:ea typeface="Montserrat"/>
                <a:cs typeface="Montserrat"/>
                <a:sym typeface="Montserrat"/>
              </a:rPr>
              <a:t> gọi một hàm hoặc đánh giá một biểu thức sau một khoảng thời gian xác định (tính bằng mili giây). Tuy nhiên, số lần gọi hàm là liên tục, nó sẽ thực hiện lặp đi lặp lại cho đến khi phương thức </a:t>
            </a:r>
            <a:r>
              <a:rPr b="1" lang="en" sz="1600">
                <a:solidFill>
                  <a:srgbClr val="374151"/>
                </a:solidFill>
                <a:highlight>
                  <a:srgbClr val="FFFFFF"/>
                </a:highlight>
                <a:latin typeface="Montserrat"/>
                <a:ea typeface="Montserrat"/>
                <a:cs typeface="Montserrat"/>
                <a:sym typeface="Montserrat"/>
              </a:rPr>
              <a:t>clearInterval()</a:t>
            </a:r>
            <a:r>
              <a:rPr lang="en" sz="1600">
                <a:solidFill>
                  <a:srgbClr val="374151"/>
                </a:solidFill>
                <a:highlight>
                  <a:srgbClr val="FFFFFF"/>
                </a:highlight>
                <a:latin typeface="Montserrat"/>
                <a:ea typeface="Montserrat"/>
                <a:cs typeface="Montserrat"/>
                <a:sym typeface="Montserrat"/>
              </a:rPr>
              <a:t> được gọi hoặc cửa sổ bị đóng (tải lại trang).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Đơn vị: 1000 ms = 1 giây</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