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lFkW9dk+64TResACDrqmFdgq5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Hàm setTimeout()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Hàm setTimeout() trong Javascript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setTimeout()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gọi một hàm hoặc đánh giá một biểu thức sau một khoảng thời gian xác định (tính bằng mili giây). Tuy nhiên, nó chỉ thực hiện đúng 1 lần. 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clearTimeout()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được sử dụng để dừng không cho hàm chạy nữa dù chưa kết thúc thời gian đã đặt ở 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setTimeout()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Đơn vị: 1000 ms = 1 giây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