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embeddedFontLst>
    <p:embeddedFont>
      <p:font typeface="Montserrat"/>
      <p:regular r:id="rId8"/>
      <p:bold r:id="rId9"/>
      <p:italic r:id="rId10"/>
      <p:boldItalic r:id="rId11"/>
    </p:embeddedFont>
    <p:embeddedFont>
      <p:font typeface="Lora"/>
      <p:regular r:id="rId12"/>
      <p:bold r:id="rId13"/>
      <p:italic r:id="rId14"/>
      <p:boldItalic r:id="rId15"/>
    </p:embeddedFon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g2K6G8PkPzUfKTR2dXILn0voUE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font" Target="fonts/Montserrat-boldItalic.fntdata"/><Relationship Id="rId10" Type="http://schemas.openxmlformats.org/officeDocument/2006/relationships/font" Target="fonts/Montserrat-italic.fntdata"/><Relationship Id="rId13" Type="http://schemas.openxmlformats.org/officeDocument/2006/relationships/font" Target="fonts/Lora-bold.fntdata"/><Relationship Id="rId12"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bold.fntdata"/><Relationship Id="rId15" Type="http://schemas.openxmlformats.org/officeDocument/2006/relationships/font" Target="fonts/Lora-boldItalic.fntdata"/><Relationship Id="rId14" Type="http://schemas.openxmlformats.org/officeDocument/2006/relationships/font" Target="fonts/Lora-italic.fntdata"/><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notesMaster" Target="notesMasters/notesMaster1.xml"/><Relationship Id="rId19" Type="http://schemas.openxmlformats.org/officeDocument/2006/relationships/font" Target="fonts/QuattrocentoSans-boldItalic.fntdata"/><Relationship Id="rId6" Type="http://schemas.openxmlformats.org/officeDocument/2006/relationships/slide" Target="slides/slide1.xml"/><Relationship Id="rId18"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1753ced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11753ced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1533a3c4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21533a3c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11753ceded_0_0"/>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Hàm fetch() trong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21533a3c4b_0_1"/>
          <p:cNvSpPr txBox="1"/>
          <p:nvPr>
            <p:ph type="title"/>
          </p:nvPr>
        </p:nvSpPr>
        <p:spPr>
          <a:xfrm>
            <a:off x="1381250" y="896100"/>
            <a:ext cx="3896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Hàm fetch() trong Javascript</a:t>
            </a:r>
            <a:endParaRPr/>
          </a:p>
        </p:txBody>
      </p:sp>
      <p:sp>
        <p:nvSpPr>
          <p:cNvPr id="74" name="Google Shape;74;g221533a3c4b_0_1"/>
          <p:cNvSpPr txBox="1"/>
          <p:nvPr>
            <p:ph idx="1" type="body"/>
          </p:nvPr>
        </p:nvSpPr>
        <p:spPr>
          <a:xfrm>
            <a:off x="920275" y="1546075"/>
            <a:ext cx="6633000" cy="280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1600">
                <a:solidFill>
                  <a:srgbClr val="374151"/>
                </a:solidFill>
                <a:highlight>
                  <a:srgbClr val="FFFFFF"/>
                </a:highlight>
                <a:latin typeface="Montserrat"/>
                <a:ea typeface="Montserrat"/>
                <a:cs typeface="Montserrat"/>
                <a:sym typeface="Montserrat"/>
              </a:rPr>
              <a:t>fetch()</a:t>
            </a:r>
            <a:r>
              <a:rPr lang="en" sz="1600">
                <a:solidFill>
                  <a:srgbClr val="374151"/>
                </a:solidFill>
                <a:highlight>
                  <a:srgbClr val="FFFFFF"/>
                </a:highlight>
                <a:latin typeface="Montserrat"/>
                <a:ea typeface="Montserrat"/>
                <a:cs typeface="Montserrat"/>
                <a:sym typeface="Montserrat"/>
              </a:rPr>
              <a:t> cho phép tạo một network request tương tự như XMLHttpRequest(XHR). Sự khác nhau chủ yếu là Fetch hoạt động theo Promises, cho phép viết gọn gàng, dễ nhớ hơn là XHR</a:t>
            </a:r>
            <a:endParaRPr sz="1600">
              <a:solidFill>
                <a:srgbClr val="374151"/>
              </a:solidFill>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