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juB4hbZK4jJCENRZtPEfCEoweV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ad5c7a8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ead5c7a8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CORS là gì</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CORS là gì</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600">
                <a:solidFill>
                  <a:srgbClr val="374151"/>
                </a:solidFill>
                <a:highlight>
                  <a:srgbClr val="FFFFFF"/>
                </a:highlight>
                <a:latin typeface="Montserrat"/>
                <a:ea typeface="Montserrat"/>
                <a:cs typeface="Montserrat"/>
                <a:sym typeface="Montserrat"/>
              </a:rPr>
              <a:t>CORS</a:t>
            </a:r>
            <a:r>
              <a:rPr lang="en" sz="1600">
                <a:solidFill>
                  <a:srgbClr val="374151"/>
                </a:solidFill>
                <a:highlight>
                  <a:srgbClr val="FFFFFF"/>
                </a:highlight>
                <a:latin typeface="Montserrat"/>
                <a:ea typeface="Montserrat"/>
                <a:cs typeface="Montserrat"/>
                <a:sym typeface="Montserrat"/>
              </a:rPr>
              <a:t> là một cơ chế cho phép nhiều tài nguyên khác nhau (fonts, Javascript, v.v…) của một trang web có thể được truy vấn từ domain khác với domain của trang đó. CORS là viết tắt của từ Cross-origin resource sharing.</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ead5c7a85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Tại sao chúng ta cần CORS</a:t>
            </a:r>
            <a:endParaRPr/>
          </a:p>
        </p:txBody>
      </p:sp>
      <p:sp>
        <p:nvSpPr>
          <p:cNvPr id="80" name="Google Shape;80;g22ead5c7a85_0_3"/>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CORS</a:t>
            </a:r>
            <a:r>
              <a:rPr lang="en" sz="1600">
                <a:solidFill>
                  <a:srgbClr val="374151"/>
                </a:solidFill>
                <a:highlight>
                  <a:srgbClr val="FFFFFF"/>
                </a:highlight>
                <a:latin typeface="Montserrat"/>
                <a:ea typeface="Montserrat"/>
                <a:cs typeface="Montserrat"/>
                <a:sym typeface="Montserrat"/>
              </a:rPr>
              <a:t> được sinh ra là vì same-origin policy, là một chính sách liên quan đến bảo mật được cài đặt vào toàn bộ các trình duyệt hiện nay. Chính sách này ngăn chặn việc truy cập tài nguyên của các domain khác một cách vô tội vạ.</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