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ora"/>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g2iyU2zdAX+HwHfdDmpuXEVNF1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font" Target="fonts/Montserrat-regular.fntdata"/><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font" Target="fonts/Montserrat-italic.fntdata"/><Relationship Id="rId12" Type="http://schemas.openxmlformats.org/officeDocument/2006/relationships/font" Target="fonts/Montserrat-bold.fntdata"/><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regular.fntdata"/><Relationship Id="rId14" Type="http://schemas.openxmlformats.org/officeDocument/2006/relationships/font" Target="fonts/Montserrat-boldItalic.fntdata"/><Relationship Id="rId17" Type="http://schemas.openxmlformats.org/officeDocument/2006/relationships/font" Target="fonts/Lora-italic.fntdata"/><Relationship Id="rId16" Type="http://schemas.openxmlformats.org/officeDocument/2006/relationships/font" Target="fonts/Lora-bold.fntdata"/><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69cd9812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569cd9812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ead5c7a85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2ead5c7a8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69cd98125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569cd9812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DOM là gì?</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HTML là gì</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1600">
                <a:solidFill>
                  <a:srgbClr val="374151"/>
                </a:solidFill>
                <a:highlight>
                  <a:srgbClr val="FFFFFF"/>
                </a:highlight>
                <a:latin typeface="Montserrat"/>
                <a:ea typeface="Montserrat"/>
                <a:cs typeface="Montserrat"/>
                <a:sym typeface="Montserrat"/>
              </a:rPr>
              <a:t>HTML</a:t>
            </a:r>
            <a:r>
              <a:rPr lang="en" sz="1600">
                <a:solidFill>
                  <a:srgbClr val="374151"/>
                </a:solidFill>
                <a:highlight>
                  <a:srgbClr val="FFFFFF"/>
                </a:highlight>
                <a:latin typeface="Montserrat"/>
                <a:ea typeface="Montserrat"/>
                <a:cs typeface="Montserrat"/>
                <a:sym typeface="Montserrat"/>
              </a:rPr>
              <a:t> là ngôn ngữ đánh dấu siêu văn bản, nó là một XML namespace, hay được hiểu là tập các thẻ XML mà trình duyệt nào cũng có thể đọc được. Chúng ta nhìn vào một file HTML thì nhìn thấy text, còn trình duyệt nhìn vào sẽ thấy cây DOM.</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569cd98125_0_1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HTML là gì</a:t>
            </a:r>
            <a:endParaRPr/>
          </a:p>
        </p:txBody>
      </p:sp>
      <p:pic>
        <p:nvPicPr>
          <p:cNvPr id="80" name="Google Shape;80;g2569cd98125_0_11"/>
          <p:cNvPicPr preferRelativeResize="0"/>
          <p:nvPr/>
        </p:nvPicPr>
        <p:blipFill>
          <a:blip r:embed="rId3">
            <a:alphaModFix/>
          </a:blip>
          <a:stretch>
            <a:fillRect/>
          </a:stretch>
        </p:blipFill>
        <p:spPr>
          <a:xfrm>
            <a:off x="810950" y="1546776"/>
            <a:ext cx="2930600" cy="315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2ead5c7a85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DOM là gì?</a:t>
            </a:r>
            <a:endParaRPr/>
          </a:p>
        </p:txBody>
      </p:sp>
      <p:sp>
        <p:nvSpPr>
          <p:cNvPr id="86" name="Google Shape;86;g22ead5c7a85_0_3"/>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1600">
                <a:solidFill>
                  <a:srgbClr val="374151"/>
                </a:solidFill>
                <a:highlight>
                  <a:srgbClr val="FFFFFF"/>
                </a:highlight>
                <a:latin typeface="Montserrat"/>
                <a:ea typeface="Montserrat"/>
                <a:cs typeface="Montserrat"/>
                <a:sym typeface="Montserrat"/>
              </a:rPr>
              <a:t>DOM</a:t>
            </a:r>
            <a:r>
              <a:rPr lang="en" sz="1600">
                <a:solidFill>
                  <a:srgbClr val="374151"/>
                </a:solidFill>
                <a:highlight>
                  <a:srgbClr val="FFFFFF"/>
                </a:highlight>
                <a:latin typeface="Montserrat"/>
                <a:ea typeface="Montserrat"/>
                <a:cs typeface="Montserrat"/>
                <a:sym typeface="Montserrat"/>
              </a:rPr>
              <a:t> là tên gọi viết tắt của (Document Object Model – tạm dịch Mô hình Các Đối tượng Tài liệu). Là một chuẩn được định nghĩa bởi W3C (Tổ Chức Web Toàn Cầu – World Wide Web Consortium). DOM được dùng để truy xuất và thao tác trên các tài liệu có cấu trúc dạng HTML hay XML bằng các ngôn ngữ lập trình thông dụng như Javascript, PHP…</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569cd98125_0_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DOM là gì?</a:t>
            </a:r>
            <a:endParaRPr/>
          </a:p>
        </p:txBody>
      </p:sp>
      <p:pic>
        <p:nvPicPr>
          <p:cNvPr id="92" name="Google Shape;92;g2569cd98125_0_5"/>
          <p:cNvPicPr preferRelativeResize="0"/>
          <p:nvPr/>
        </p:nvPicPr>
        <p:blipFill>
          <a:blip r:embed="rId3">
            <a:alphaModFix/>
          </a:blip>
          <a:stretch>
            <a:fillRect/>
          </a:stretch>
        </p:blipFill>
        <p:spPr>
          <a:xfrm>
            <a:off x="814550" y="1664200"/>
            <a:ext cx="45339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