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xfI05ZmVgbimqSOc+rMgdrJxA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Javascript có thể làm gì với DOM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Javascript có thể làm gì với DOM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Với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JavaScript có tất cả sức mạnh cần thiết để tạo ra HTML động: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có thể thay đổi tất cả các phần tử HTML trong trang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có thể thay đổi tất cả các thuộc tính HTML trong trang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có thể thay đổi tất cả các phong cách CSS trong trang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có thể loại bỏ các yếu tố HTML và thuộc tính hiện tại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có thể thêm các yếu tố HTML mới và các thuộc tính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có thể phản ứng với tất cả các sự kiện HTML hiện trong trang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có thể tạo ra các sự kiện HTML mới trong trang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