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brrsFP6IR/HRjkwppQyJmKfV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59c5806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659c58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699189df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5699189d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Cây cấu trúc DOM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659c5806d_0_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Cây cấu trúc DOM</a:t>
            </a:r>
            <a:endParaRPr/>
          </a:p>
        </p:txBody>
      </p:sp>
      <p:pic>
        <p:nvPicPr>
          <p:cNvPr id="74" name="Google Shape;74;g25659c5806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50" y="1664200"/>
            <a:ext cx="4533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80" name="Google Shape;80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Đối với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HTML DOM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mọi thành phần đều được xem là một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(nút), được biểu diễn trên 1 cây cấu trúc dạng cây gọi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Tree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Các phần tử khác nhau sẽ được phân loại node khác nhau nhưng quan trọng nhất là 3 loại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 gốc</a:t>
            </a: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(document node)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chính là tài liệu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thường được biểu diễn bởi thẻ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 phần tử</a:t>
            </a: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(element node)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biểu diễn cho 1 phần tử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 văn bản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text node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): mỗi đoạn kí tự trong tài liệu HTML, bên trong 1 thẻ HTML đều là 1 node văn bản. Đó có thể là tên trang web trong thẻ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tên đề mục trong thẻ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&lt;h1&gt;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hay một đoạn văn trong thẻ &lt;p&gt;.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Ngoài ra còn có node thuộc tính (attribute node) và node chú thích (comment node).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99189df9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Cây cấu trúc DOM</a:t>
            </a:r>
            <a:endParaRPr/>
          </a:p>
        </p:txBody>
      </p:sp>
      <p:pic>
        <p:nvPicPr>
          <p:cNvPr id="86" name="Google Shape;86;g25699189df9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25" y="1484100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