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ora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JV4pZbPjS9UJZp6pJomeFJWRu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font" Target="fonts/Montserrat-bold.fntdata"/><Relationship Id="rId22" Type="http://customschemas.google.com/relationships/presentationmetadata" Target="metadata"/><Relationship Id="rId10" Type="http://schemas.openxmlformats.org/officeDocument/2006/relationships/font" Target="fonts/Montserrat-regular.fntdata"/><Relationship Id="rId21" Type="http://schemas.openxmlformats.org/officeDocument/2006/relationships/font" Target="fonts/QuattrocentoSans-boldItalic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699189df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5699189d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eb427fd68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eb427fd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Quan hệ giữa các node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Quan hệ giữa các node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Node gốc (document) luôn là node đầu tiên.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Tất cả các node không phải là node gốc đều chỉ có 1 node cha (parent).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Một node có thể có một hoặc nhiều con, nhưng cũng có thể không có con nào.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Những node có cùng node cha được gọi là các node anh em (siblings).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các node anh em, node đầu tiên được gọi là con cả (firstChild) và node cuối cùng là con út (lastChild).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99189df9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Cây cấu trúc DOM</a:t>
            </a:r>
            <a:endParaRPr/>
          </a:p>
        </p:txBody>
      </p:sp>
      <p:pic>
        <p:nvPicPr>
          <p:cNvPr id="80" name="Google Shape;80;g25699189df9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25" y="1669500"/>
            <a:ext cx="43910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b427fd68_0_4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Cây cấu trúc DOM</a:t>
            </a:r>
            <a:endParaRPr/>
          </a:p>
        </p:txBody>
      </p:sp>
      <p:pic>
        <p:nvPicPr>
          <p:cNvPr id="86" name="Google Shape;86;g22eb427fd6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50" y="1484100"/>
            <a:ext cx="35052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