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or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i/ANIQIoPkiV13k5Xn7QReKAf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Lora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pdev.vn/blog/cors-la-gi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eb3ffee7b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2eb3ffee7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https://topdev.vn/blog/cors-la-gi/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Các loại DOM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Các loại DOM trong Javascript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74916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Javascript cung cấp cho chúng ta nhiều loại DOM để xử lí HTML và CSS dễ dàng hơn.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DOM document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lưu trữ toàn bộ các thành phần trong documents của website.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DOM element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truy xuất tới thẻ HTML nào đó thông qua các thuộc tính như tên class, id, name của thẻ HTML.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DOM HTML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thay đổi giá trị nội dung và giá trị thuộc tính của các thẻ HTML.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eb3ffee7b_0_3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Các loại DOM trong Javascript</a:t>
            </a:r>
            <a:endParaRPr/>
          </a:p>
        </p:txBody>
      </p:sp>
      <p:sp>
        <p:nvSpPr>
          <p:cNvPr id="80" name="Google Shape;80;g22eb3ffee7b_0_3"/>
          <p:cNvSpPr txBox="1"/>
          <p:nvPr>
            <p:ph idx="1" type="body"/>
          </p:nvPr>
        </p:nvSpPr>
        <p:spPr>
          <a:xfrm>
            <a:off x="920275" y="1546075"/>
            <a:ext cx="74916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DOM CSS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thay đổi các định dạng CSS của thẻ HTML.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DOM Event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gán các sự kiện như onclick(), onload() vào các thẻ HTML.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DOM Listener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lắng nghe các sự kiện tác động lên thẻ HTML.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DOM Navigation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dùng để quản lý, thao tác với các thẻ HTML, thể hiện mối quan hệ cha – con của các thẻ HTML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DOM Node, Nodelist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thao tác với HTML thông qua đối tượng (Object).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