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gCo71baPWfv0QJXSixTPK9/IKD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eb3ffee7b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2eb3ffee7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Một số phương thức để truy xuất DOM trực tiếp</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Một số phương thức để truy xuất DOM trực tiếp</a:t>
            </a:r>
            <a:endParaRPr/>
          </a:p>
        </p:txBody>
      </p:sp>
      <p:sp>
        <p:nvSpPr>
          <p:cNvPr id="74" name="Google Shape;74;g221533a3c4b_0_1"/>
          <p:cNvSpPr txBox="1"/>
          <p:nvPr>
            <p:ph idx="1" type="body"/>
          </p:nvPr>
        </p:nvSpPr>
        <p:spPr>
          <a:xfrm>
            <a:off x="920275" y="1546075"/>
            <a:ext cx="7491600" cy="2801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getElementById(id)</a:t>
            </a:r>
            <a:r>
              <a:rPr lang="en" sz="1600">
                <a:solidFill>
                  <a:srgbClr val="374151"/>
                </a:solidFill>
                <a:highlight>
                  <a:srgbClr val="FFFFFF"/>
                </a:highlight>
                <a:latin typeface="Montserrat"/>
                <a:ea typeface="Montserrat"/>
                <a:cs typeface="Montserrat"/>
                <a:sym typeface="Montserrat"/>
              </a:rPr>
              <a:t>: Tham chiếu đến 1 node duy nhất có thuộc tính id giống với id cần tìm.</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getElementsByTagName(tagname)</a:t>
            </a:r>
            <a:r>
              <a:rPr lang="en" sz="1600">
                <a:solidFill>
                  <a:srgbClr val="374151"/>
                </a:solidFill>
                <a:highlight>
                  <a:srgbClr val="FFFFFF"/>
                </a:highlight>
                <a:latin typeface="Montserrat"/>
                <a:ea typeface="Montserrat"/>
                <a:cs typeface="Montserrat"/>
                <a:sym typeface="Montserrat"/>
              </a:rPr>
              <a:t>: Tham chiếu đến tất cả các node có thuộc tính tagName giống với tên thẻ cần tìm, hay hiểu đơn giản hơn là tìm tất cả các phần tử DOM mang thẻ HTML cùng loại. Nếu muốn truy xuất đến toàn bộ thẻ trong tài liệu HTML thì hãy sử dụng document.getElementsByTagName('*').</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getElementsByName(name)</a:t>
            </a:r>
            <a:r>
              <a:rPr lang="en" sz="1600">
                <a:solidFill>
                  <a:srgbClr val="374151"/>
                </a:solidFill>
                <a:highlight>
                  <a:srgbClr val="FFFFFF"/>
                </a:highlight>
                <a:latin typeface="Montserrat"/>
                <a:ea typeface="Montserrat"/>
                <a:cs typeface="Montserrat"/>
                <a:sym typeface="Montserrat"/>
              </a:rPr>
              <a:t>: Tham chiếu đến tất cả các node có thuộc tính name cần tìm.</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getElementsByClassName()</a:t>
            </a:r>
            <a:r>
              <a:rPr lang="en" sz="1600">
                <a:solidFill>
                  <a:srgbClr val="374151"/>
                </a:solidFill>
                <a:highlight>
                  <a:srgbClr val="FFFFFF"/>
                </a:highlight>
                <a:latin typeface="Montserrat"/>
                <a:ea typeface="Montserrat"/>
                <a:cs typeface="Montserrat"/>
                <a:sym typeface="Montserrat"/>
              </a:rPr>
              <a:t>: </a:t>
            </a:r>
            <a:r>
              <a:rPr lang="en" sz="1600">
                <a:solidFill>
                  <a:srgbClr val="374151"/>
                </a:solidFill>
                <a:highlight>
                  <a:schemeClr val="lt1"/>
                </a:highlight>
                <a:latin typeface="Montserrat"/>
                <a:ea typeface="Montserrat"/>
                <a:cs typeface="Montserrat"/>
                <a:sym typeface="Montserrat"/>
              </a:rPr>
              <a:t>Tham chiếu đến</a:t>
            </a:r>
            <a:r>
              <a:rPr lang="en" sz="1600">
                <a:solidFill>
                  <a:srgbClr val="374151"/>
                </a:solidFill>
                <a:highlight>
                  <a:srgbClr val="FFFFFF"/>
                </a:highlight>
                <a:latin typeface="Montserrat"/>
                <a:ea typeface="Montserrat"/>
                <a:cs typeface="Montserrat"/>
                <a:sym typeface="Montserrat"/>
              </a:rPr>
              <a:t> tất cả các phần tử trong tài liệu với tên lớp được chỉ định, giá trị trả về như một đối tượng NodeList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2eb3ffee7b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Một số phương thức để truy xuất DOM trực tiếp</a:t>
            </a:r>
            <a:endParaRPr/>
          </a:p>
        </p:txBody>
      </p:sp>
      <p:sp>
        <p:nvSpPr>
          <p:cNvPr id="80" name="Google Shape;80;g22eb3ffee7b_0_3"/>
          <p:cNvSpPr txBox="1"/>
          <p:nvPr>
            <p:ph idx="1" type="body"/>
          </p:nvPr>
        </p:nvSpPr>
        <p:spPr>
          <a:xfrm>
            <a:off x="920275" y="1546075"/>
            <a:ext cx="74916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Các trình duyệt hiện đại sau này (Chrome) có hỗ trợ thêm các phương thức truy xuất mạnh mẽ và linh hoạt hơn nhiều, thậm chí hỗ trợ truy xuất theo vùng chọn CSS phức tạp</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querySelector('#id p.class')</a:t>
            </a:r>
            <a:r>
              <a:rPr lang="en" sz="1600">
                <a:solidFill>
                  <a:srgbClr val="374151"/>
                </a:solidFill>
                <a:highlight>
                  <a:srgbClr val="FFFFFF"/>
                </a:highlight>
                <a:latin typeface="Montserrat"/>
                <a:ea typeface="Montserrat"/>
                <a:cs typeface="Montserrat"/>
                <a:sym typeface="Montserrat"/>
              </a:rPr>
              <a:t>: truy xuất đến vùng chọn và trả về kết quả tham chiếu đầu tiên.</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querySelectorAll('#id p[class^=test]')</a:t>
            </a:r>
            <a:r>
              <a:rPr lang="en" sz="1600">
                <a:solidFill>
                  <a:srgbClr val="374151"/>
                </a:solidFill>
                <a:highlight>
                  <a:srgbClr val="FFFFFF"/>
                </a:highlight>
                <a:latin typeface="Montserrat"/>
                <a:ea typeface="Montserrat"/>
                <a:cs typeface="Montserrat"/>
                <a:sym typeface="Montserrat"/>
              </a:rPr>
              <a:t>: tương tự querySelector nhưng trả về mảng các tham chiếu.</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