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vYA+BifR53mhxbH66aA45wzix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69d0462d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569d0462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Một số phương thức để truy xuất DOM gi</a:t>
            </a:r>
            <a:r>
              <a:rPr lang="en" sz="3000"/>
              <a:t>án</a:t>
            </a:r>
            <a:r>
              <a:rPr lang="en" sz="3000"/>
              <a:t> tiếp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Một số phương thức để truy xuất DOM gi</a:t>
            </a:r>
            <a:r>
              <a:rPr lang="en"/>
              <a:t>án</a:t>
            </a:r>
            <a:r>
              <a:rPr lang="en"/>
              <a:t> tiếp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Node.parentNode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tham chiếu đến nút cha của nút hiện tại, và nút cha này là duy nhất cho mỗi nút. Do đó, nếu bạn cần tìm nguồn gốc sâu xa của 1 nút, bạn phải nối thuộc tình nhiều lần, ví dụ Node.parentNode.parentNode.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Node.childNodes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tham chiếu đến các nút con trực tiếp của nút hiện tại, và kết quả là 1 mảng các đối tượng. Lưu ý rằng, các nút con không bị phân biệt bởi loại nút, nên kết quả mảng trả về có thể bao gồm nhiều loại nút khác nhau.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Node.firstChild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tham chiếu đến nút con đầu tiên của nút hiện tại, và tương đương với việc gọi Node.childNodes[0].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9d0462d0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Một số phương thức để truy xuất DOM gián tiếp</a:t>
            </a:r>
            <a:endParaRPr/>
          </a:p>
        </p:txBody>
      </p:sp>
      <p:sp>
        <p:nvSpPr>
          <p:cNvPr id="80" name="Google Shape;80;g2569d0462d0_0_4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Node.lastChild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tham chiếu đến nút con cuối cùng của nút hiện tại, và tương đương với việc gọi Node.childNodes[Element.childNodes.length-1].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Node.nextSibling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tham chiếu đến nút anh em nằm liền kề sau với nút hiện tại.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Node.previousSibling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tham chiếu đến nút anh em nằm liền kề trước với nút hiện tại.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