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3mATcDTcR+NflMoEyouf+mC5z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Các phương thức làm việc với attribute của DOM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Các phương thức làm việc với attribute của DOM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74916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getAttribute(attributeName)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Lấy giá trị của thuộc tính.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setAttribute(attributeName, value)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Sửa giá trị của thuộc tính.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