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vvqPDfSMOsqkDskN37eThmbE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Tạo DOM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Tạo DOM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createElement(tagName)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Tạo ra một node mới có kiểu là tagName (h1, h2, p, img, div,...)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createTextNode(data):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Tạo ra một node kiểu text với giá trị text là data.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