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glU0hdB8ERT528khX3saACeLmE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pdev.vn/blog/cors-la-gi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https://topdev.vn/blog/cors-la-gi/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Các phương thức làm việc với quan hệ của DOM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Các phương thức làm việc với quan hệ của DOM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74916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appendChild(node)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Thêm 1 node con vào node hiện tại.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removeChild(node)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Xóa 1 node con khỏi node hiện tại.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insertBefore(newNode, referenceNode)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chèn thêm node newNode vào phía trước node referenceNode.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replaceChild(newChild, oldChild)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thay thế node oldChild bằng node newChild.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