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ora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GAjOqUwBpDj/eybAuaL5Kbybo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CA324D-5901-40E8-8C31-34A9A7BA3A28}">
  <a:tblStyle styleId="{5CCA324D-5901-40E8-8C31-34A9A7BA3A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font" Target="fonts/Montserrat-bold.fntdata"/><Relationship Id="rId24" Type="http://customschemas.google.com/relationships/presentationmetadata" Target="metadata"/><Relationship Id="rId12" Type="http://schemas.openxmlformats.org/officeDocument/2006/relationships/font" Target="fonts/Montserrat-regular.fntdata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or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bac58a71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3bac58a7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bac58a71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3bac58a7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ac58a71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3bac58a7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Dom EventHandler trong JavaScript là gì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Dom EventHandler trong JavaScript là gì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EventHandler –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trình xử lý sự kiện. Nó có nghĩa là sẽ thực hiện nhiệm vụ mà ta đưa ra. Đây là các hành động nhằm tạo ra các trang web động / tương tác, hồi đáp lại cho người dùng bằng Js.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Theo quy ước, tên của trình xử lý sự kiện luôn bắt đầu bằng từ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, do đó, trình xử lý sự kiện cho sự kiện nhấp được gọi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onclick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, tương tự như trình xử lý sự kiện cho sự kiện tải được gọi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onload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, trình xử lý sự kiện cho sự kiện mờ được gọi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onblur , …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bac58a71f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Dom EventHandler trong JavaScript là gì</a:t>
            </a:r>
            <a:endParaRPr/>
          </a:p>
        </p:txBody>
      </p:sp>
      <p:graphicFrame>
        <p:nvGraphicFramePr>
          <p:cNvPr id="80" name="Google Shape;80;g23bac58a71f_0_4"/>
          <p:cNvGraphicFramePr/>
          <p:nvPr/>
        </p:nvGraphicFramePr>
        <p:xfrm>
          <a:off x="952500" y="158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{5CCA324D-5901-40E8-8C31-34A9A7BA3A28}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Tên Event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Mô tả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onclick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click vào thẻ HTML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onchange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giá trị (value) của thẻ HTML đổi. Thường dùng trong các đối thẻ form input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onmouseover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con trỏ chuột bắt đầu đi vào thẻ HTML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onmouseout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con trỏ chuột bắt đầu rời khỏi thẻ HTML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bac58a71f_0_20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Dom EventHandler trong JavaScript là gì</a:t>
            </a:r>
            <a:endParaRPr/>
          </a:p>
        </p:txBody>
      </p:sp>
      <p:graphicFrame>
        <p:nvGraphicFramePr>
          <p:cNvPr id="86" name="Google Shape;86;g23bac58a71f_0_20"/>
          <p:cNvGraphicFramePr/>
          <p:nvPr/>
        </p:nvGraphicFramePr>
        <p:xfrm>
          <a:off x="952500" y="158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{5CCA324D-5901-40E8-8C31-34A9A7BA3A28}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Tên Event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Mô tả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onmouseenter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Tương tự như onmouseover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onmouseleave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Tương tự như onmouseout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onmousemove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con chuột di chuyển bên trong thẻ HTML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onkeydown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gõ một phím bất kì vào ô input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onload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Sảy ra khi thẻ HTML bắt đầu chạy, nó giống như hàm khởi tạo trong lập trình hướng đối tượng vậy đó.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ac58a71f_0_1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Dom EventHandler trong JavaScript là gì</a:t>
            </a:r>
            <a:endParaRPr/>
          </a:p>
        </p:txBody>
      </p:sp>
      <p:graphicFrame>
        <p:nvGraphicFramePr>
          <p:cNvPr id="92" name="Google Shape;92;g23bac58a71f_0_15"/>
          <p:cNvGraphicFramePr/>
          <p:nvPr/>
        </p:nvGraphicFramePr>
        <p:xfrm>
          <a:off x="952500" y="158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{5CCA324D-5901-40E8-8C31-34A9A7BA3A28}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Tên Event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Mô tả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onkeyup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bạn gõ phím nhưng lúc bạn nhả phím ra sẽ được kích hoạt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onkeypress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bạn nhấn một phím vào ô input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onblur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con trỏ chuột rời khỏi ô input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oncopy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bạn copy nội dung của thẻ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oncut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bạn cắt nội dung của thẻ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onpaste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Xảy ra khi bạn dán nội dung vào thẻ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