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v9iOP4VwNqIhjZqX/46pZDR97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Thêm Event Handler sử dụng thuộc tính HTML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Thêm Event Handler sử dụng thuộc tính HTML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 có thể đặt trực tiếp trình xử lý sự kiện thành phần tử HTML dưới dạng thuộc tính được đặt tên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on&lt;event&gt;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và có thể kích hoạt sự kiện trên hành động đó.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