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i2DAqm7w4JvLL6Po4JezmroUna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Thêm Event Handler sử dụng thuộc tính Dom</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Thêm Event Handler sử dụng thuộc tính Dom</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Mỗi phần tử trong </a:t>
            </a:r>
            <a:r>
              <a:rPr b="1" lang="en" sz="1600">
                <a:solidFill>
                  <a:srgbClr val="374151"/>
                </a:solidFill>
                <a:highlight>
                  <a:srgbClr val="FFFFFF"/>
                </a:highlight>
                <a:latin typeface="Montserrat"/>
                <a:ea typeface="Montserrat"/>
                <a:cs typeface="Montserrat"/>
                <a:sym typeface="Montserrat"/>
              </a:rPr>
              <a:t>DOM</a:t>
            </a:r>
            <a:r>
              <a:rPr lang="en" sz="1600">
                <a:solidFill>
                  <a:srgbClr val="374151"/>
                </a:solidFill>
                <a:highlight>
                  <a:srgbClr val="FFFFFF"/>
                </a:highlight>
                <a:latin typeface="Montserrat"/>
                <a:ea typeface="Montserrat"/>
                <a:cs typeface="Montserrat"/>
                <a:sym typeface="Montserrat"/>
              </a:rPr>
              <a:t> đều có một loạt các thuộc tính </a:t>
            </a:r>
            <a:r>
              <a:rPr b="1" lang="en" sz="1600">
                <a:solidFill>
                  <a:srgbClr val="374151"/>
                </a:solidFill>
                <a:highlight>
                  <a:srgbClr val="FFFFFF"/>
                </a:highlight>
                <a:latin typeface="Montserrat"/>
                <a:ea typeface="Montserrat"/>
                <a:cs typeface="Montserrat"/>
                <a:sym typeface="Montserrat"/>
              </a:rPr>
              <a:t>DOM</a:t>
            </a:r>
            <a:r>
              <a:rPr lang="en" sz="1600">
                <a:solidFill>
                  <a:srgbClr val="374151"/>
                </a:solidFill>
                <a:highlight>
                  <a:srgbClr val="FFFFFF"/>
                </a:highlight>
                <a:latin typeface="Montserrat"/>
                <a:ea typeface="Montserrat"/>
                <a:cs typeface="Montserrat"/>
                <a:sym typeface="Montserrat"/>
              </a:rPr>
              <a:t>, danh sách các thuộc tính đó có thể giúp chúng ta thêm một trình xử lý sự kiện vào phần tử. Ta có thể chỉ định một trình xử lý sự kiện bằng cách sử dụng thuộc tính DOM </a:t>
            </a:r>
            <a:r>
              <a:rPr b="1" lang="en" sz="1600">
                <a:solidFill>
                  <a:srgbClr val="374151"/>
                </a:solidFill>
                <a:highlight>
                  <a:srgbClr val="FFFFFF"/>
                </a:highlight>
                <a:latin typeface="Montserrat"/>
                <a:ea typeface="Montserrat"/>
                <a:cs typeface="Montserrat"/>
                <a:sym typeface="Montserrat"/>
              </a:rPr>
              <a:t>on&lt;event&gt;</a:t>
            </a:r>
            <a:endParaRPr b="1" i="1"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