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ora"/>
      <p:regular r:id="rId14"/>
      <p:bold r:id="rId15"/>
      <p:italic r:id="rId16"/>
      <p:boldItalic r:id="rId17"/>
    </p:embeddedFont>
    <p:embeddedFont>
      <p:font typeface="Quattrocento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hfpYRzf3p/QGUWbExoTDGbjr4k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italic.fntdata"/><Relationship Id="rId11" Type="http://schemas.openxmlformats.org/officeDocument/2006/relationships/font" Target="fonts/Montserrat-bold.fntdata"/><Relationship Id="rId22" Type="http://customschemas.google.com/relationships/presentationmetadata" Target="metadata"/><Relationship Id="rId10" Type="http://schemas.openxmlformats.org/officeDocument/2006/relationships/font" Target="fonts/Montserrat-regular.fntdata"/><Relationship Id="rId21" Type="http://schemas.openxmlformats.org/officeDocument/2006/relationships/font" Target="fonts/QuattrocentoSans-boldItalic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ora-bold.fntdata"/><Relationship Id="rId14" Type="http://schemas.openxmlformats.org/officeDocument/2006/relationships/font" Target="fonts/Lora-regular.fntdata"/><Relationship Id="rId17" Type="http://schemas.openxmlformats.org/officeDocument/2006/relationships/font" Target="fonts/Lora-boldItalic.fntdata"/><Relationship Id="rId16" Type="http://schemas.openxmlformats.org/officeDocument/2006/relationships/font" Target="fonts/Lor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pdev.vn/blog/cors-la-gi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pdev.vn/blog/cors-la-gi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pdev.vn/blog/cors-la-gi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1533a3c4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21533a3c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https://topdev.vn/blog/cors-la-gi/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7b7aa4dd9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67b7aa4dd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https://topdev.vn/blog/cors-la-gi/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7c7164a49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267c7164a4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https://topdev.vn/blog/cors-la-gi/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Các hàm với DOM EventListener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1533a3c4b_0_1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Hàm addEventListener() trong JavaScript</a:t>
            </a:r>
            <a:endParaRPr/>
          </a:p>
        </p:txBody>
      </p:sp>
      <p:sp>
        <p:nvSpPr>
          <p:cNvPr id="74" name="Google Shape;74;g221533a3c4b_0_1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AddEventListener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là một phương thức được tích hợp sẵn vào các đối tượng HTML thông qua cơ chế DOM. Khi sử dụng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addEventListener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thì ta có thể bổ sung rất nhiều hành động vào sự kiện tại nhiều thời điểm khác nhau.</a:t>
            </a:r>
            <a:endParaRPr b="1" i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7b7aa4dd9_0_3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Thêm Event Listeners vào đối tượng Window</a:t>
            </a:r>
            <a:endParaRPr/>
          </a:p>
        </p:txBody>
      </p:sp>
      <p:sp>
        <p:nvSpPr>
          <p:cNvPr id="80" name="Google Shape;80;g267b7aa4dd9_0_3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Phương thức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addEventListener()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cho phép ta thêm trình xử lý sự kiện vào bất kỳ phần tử DOM HTML nào. Cho đó là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Window object , Document object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hay bất kỳ đối tượng nào khác hỗ trợ sự kiện.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7c7164a49_0_4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Xóa Event Listeners trong JavaScript</a:t>
            </a:r>
            <a:endParaRPr/>
          </a:p>
        </p:txBody>
      </p:sp>
      <p:sp>
        <p:nvSpPr>
          <p:cNvPr id="86" name="Google Shape;86;g267c7164a49_0_4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Ta có thể sử dụng phương thức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removeEventListener()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để xóa một Event Listener đã được đính kèm trước đó với phương thức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addEventListener()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