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TxOphpOdM27MoB2E73HEw1va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7b7aa4dd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67b7aa4d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7c752ef33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67c752ef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Event Bubbling và Event Capturing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Event Bubbling và Event Capturing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Có 2 cách để lan truyền sự kiện trong HTML Dom đó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Event Bubbling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và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Event Capturin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Sự lan truyền sự kiện là một cách xác định thứ tự phần tử khi một sự kiện xảy ra. </a:t>
            </a:r>
            <a:endParaRPr b="1" i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g221533a3c4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75" y="2686525"/>
            <a:ext cx="7263774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7b7aa4dd9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Event Bubbling</a:t>
            </a:r>
            <a:endParaRPr/>
          </a:p>
        </p:txBody>
      </p:sp>
      <p:sp>
        <p:nvSpPr>
          <p:cNvPr id="81" name="Google Shape;81;g267b7aa4dd9_0_3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ới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bubbling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sự kiện của phần tử bên trong nhất được xử lý trước rồi đến phần bên ngoài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7c752ef33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Event Bubbling</a:t>
            </a:r>
            <a:endParaRPr/>
          </a:p>
        </p:txBody>
      </p:sp>
      <p:sp>
        <p:nvSpPr>
          <p:cNvPr id="87" name="Google Shape;87;g267c752ef33_0_4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Với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capturing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sự kiện của phần tử bên ngoài nhất được xử lý trước và sau đó đến phần tử bên trong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