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he9pTvMTTxGITd3fwCRE3JHJFJ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Optional chaining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Optional chaining trong Javascript</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Mảng trong JavaScript là một loại đối tượng toàn cục được sử dụng để lưu trữ dữ liệu.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bao gồm một tập hợp hoặc danh sách có thứ tự chứa không hoặc nhiều kiểu dữ liệu và sử dụng các chỉ mục được đánh số bắt đầu từ 0 để truy cập các mục cụ thể.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rất hữu ích vì chúng lưu trữ nhiều giá trị trong một biến duy nhất, có thể cô đọng và tổ chức mã của chúng ta, làm cho nó dễ đọc và dễ bảo trì hơn.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có thể chứa bất kỳ kiểu dữ liệu nào, bao gồm number, string và object.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