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EBjjtAxO3OEYqxd1IRwW3tcA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67d211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ef67d21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Class là gì?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Class là gì?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Từ ES6 trở đi, JavaScript có thêm từ khóa class, với nhiều đặc điểm và tính năng hữu ích được áp dụng trong lập trình hướng đối tượng.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f67d2119_0_2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Class là gì?</a:t>
            </a:r>
            <a:endParaRPr/>
          </a:p>
        </p:txBody>
      </p:sp>
      <p:sp>
        <p:nvSpPr>
          <p:cNvPr id="80" name="Google Shape;80;g23ef67d2119_0_2"/>
          <p:cNvSpPr txBox="1"/>
          <p:nvPr>
            <p:ph idx="1" type="body"/>
          </p:nvPr>
        </p:nvSpPr>
        <p:spPr>
          <a:xfrm>
            <a:off x="920275" y="1940500"/>
            <a:ext cx="66330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class MyClass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// các phương thức của class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constructor() { ...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method1() { ...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method2() { ...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method3() { ...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23ef67d2119_0_2"/>
          <p:cNvSpPr txBox="1"/>
          <p:nvPr/>
        </p:nvSpPr>
        <p:spPr>
          <a:xfrm>
            <a:off x="815525" y="1439125"/>
            <a:ext cx="755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Cú pháp class cơ bản là:</a:t>
            </a:r>
            <a:endParaRPr/>
          </a:p>
        </p:txBody>
      </p:sp>
      <p:sp>
        <p:nvSpPr>
          <p:cNvPr id="82" name="Google Shape;82;g23ef67d2119_0_2"/>
          <p:cNvSpPr txBox="1"/>
          <p:nvPr/>
        </p:nvSpPr>
        <p:spPr>
          <a:xfrm>
            <a:off x="957275" y="3707550"/>
            <a:ext cx="75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Bạn sử dụng </a:t>
            </a:r>
            <a:r>
              <a:rPr b="1"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new MyClass()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để tạo mới một đối tượng chứa tất cả các phương thức được định nghĩa trên.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