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MXR/cB2O6iD2C5JDrtw45PLPT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67d211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ef67d21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Constructor là gì?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Constructor là gì?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constructor()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được gọi một cách tự động với từ khóa new. Do đó, bạn có thể khởi tạo các thuộc tính cho object trong hàm khởi tạo.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f67d2119_0_2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</a:t>
            </a:r>
            <a:r>
              <a:rPr lang="en"/>
              <a:t>ản chất của class là gì?</a:t>
            </a:r>
            <a:endParaRPr/>
          </a:p>
        </p:txBody>
      </p:sp>
      <p:sp>
        <p:nvSpPr>
          <p:cNvPr id="80" name="Google Shape;80;g23ef67d2119_0_2"/>
          <p:cNvSpPr txBox="1"/>
          <p:nvPr/>
        </p:nvSpPr>
        <p:spPr>
          <a:xfrm>
            <a:off x="815525" y="1439125"/>
            <a:ext cx="755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Bản chất của class </a:t>
            </a:r>
            <a:r>
              <a:rPr b="1"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User {...}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như sau:</a:t>
            </a:r>
            <a:endParaRPr sz="16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Tạo mới một hàm với tên là </a:t>
            </a:r>
            <a:r>
              <a:rPr b="1"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nội dung của hàm được lấy từ hàm khởi tạo constructor (mặc định là empty nếu bạn không định nghĩa).</a:t>
            </a:r>
            <a:endParaRPr sz="16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Lưu các phương thức của hàm (ví dụ sayHi) trong </a:t>
            </a:r>
            <a:r>
              <a:rPr b="1"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User.prototype.</a:t>
            </a:r>
            <a:endParaRPr b="1" sz="16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