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hx94JDm7Y0ID9JGhdiMhH2XFF/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Class expression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4401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Class expression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Giống như </a:t>
            </a:r>
            <a:r>
              <a:rPr b="1" lang="en" sz="1600">
                <a:solidFill>
                  <a:srgbClr val="374151"/>
                </a:solidFill>
                <a:highlight>
                  <a:srgbClr val="FFFFFF"/>
                </a:highlight>
                <a:latin typeface="Montserrat"/>
                <a:ea typeface="Montserrat"/>
                <a:cs typeface="Montserrat"/>
                <a:sym typeface="Montserrat"/>
              </a:rPr>
              <a:t>function</a:t>
            </a:r>
            <a:r>
              <a:rPr lang="en" sz="1600">
                <a:solidFill>
                  <a:srgbClr val="374151"/>
                </a:solidFill>
                <a:highlight>
                  <a:srgbClr val="FFFFFF"/>
                </a:highlight>
                <a:latin typeface="Montserrat"/>
                <a:ea typeface="Montserrat"/>
                <a:cs typeface="Montserrat"/>
                <a:sym typeface="Montserrat"/>
              </a:rPr>
              <a:t>, class cũng có class expression - biểu thức class. Nghĩa là nó có thể được định nghĩa bên trong một biểu thức khác, truyền giữa các hàm, làm giá trị trả về của hàm hoặc dùng để gán cho biến,...</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