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ora"/>
      <p:regular r:id="rId12"/>
      <p:bold r:id="rId13"/>
      <p:italic r:id="rId14"/>
      <p:boldItalic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h0rSSZEsB9OL0suXMljpXJnJdi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1533a3c4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21533a3c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Thuộc tính trong class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1533a3c4b_0_1"/>
          <p:cNvSpPr txBox="1"/>
          <p:nvPr>
            <p:ph type="title"/>
          </p:nvPr>
        </p:nvSpPr>
        <p:spPr>
          <a:xfrm>
            <a:off x="1381250" y="896100"/>
            <a:ext cx="4401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Thuộc tính trong class</a:t>
            </a:r>
            <a:endParaRPr/>
          </a:p>
        </p:txBody>
      </p:sp>
      <p:sp>
        <p:nvSpPr>
          <p:cNvPr id="74" name="Google Shape;74;g221533a3c4b_0_1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Điểm khác nhau quan trọng giữa việc định nghĩa phương thức và thuộc tính trong class là: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Phương thức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trong class được định nghĩa bên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trong prototype.</a:t>
            </a:r>
            <a:endParaRPr b="1"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Thuộc tính trong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class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tồn tại ở mỗi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object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được tạo ra từ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class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