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i9vw1v/CH0tHi446JsdV5IqxRt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Từ khóa extend khi kế thừa class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Từ khóa extend khi kế thừa class</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Kế thừa class trong JavaScript là cách để tạo ra một class thông qua việc sử dụng mà mở rộng class khác. Nhờ đó, bạn có thể tạo thêm các tính năng mới mà vẫn giữ nguyên những tính năng hiện tại.</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Chúng ta sẽ cùng đi vào ví dụ nhé</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