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PifdQIrJnQ5ABoT5EZK+ywaDe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Ghi đè phương thức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Ghi đè phương thức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Khi kế thừa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trong JavaScript, tất cả các phương thức không được định nghĩa trong class con sẽ được tìm và lấy ở class cha để sử dụng.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Chúng ta sẽ cùng đi vào ví dụ nhé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