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kQln+AgrsR6NXYxwIlMHor9L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Ghi đè hàm khởi tạo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Ghi đè phương thức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Khi kế thừa class trong JavaScript, việc ghi đè hàm khởi tạo phức tạp hơn so với việc ghi đè phương thức thông thường.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Chúng ta sẽ cùng đi vào ví dụ nhé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