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KT7vSJbL2KputLShampRcNm/c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c5fa2f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3efc5fa2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efc5fa2f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3efc5fa2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Thuộc tính và phương thức static của class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Thuộc tính và phương thức static của class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Chúng ta có thể gán một phương thức trực tiếp cho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mà không phải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prototype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Phương thức khi đó được gọi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static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fc5fa2fd_0_3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static</a:t>
            </a:r>
            <a:endParaRPr/>
          </a:p>
        </p:txBody>
      </p:sp>
      <p:sp>
        <p:nvSpPr>
          <p:cNvPr id="80" name="Google Shape;80;g23efc5fa2fd_0_3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Đối với class trong JavaScript, chúng ta chỉ cần thêm từ khóa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static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trước phương thức phương thức để tạo một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static method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Thông thường, phương thức static được sử dụng để triển khai các hàm thuộc về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nói chung mà không phải ở bất kỳ một object nào.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efc5fa2fd_0_1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Thuộc tính static</a:t>
            </a:r>
            <a:endParaRPr/>
          </a:p>
        </p:txBody>
      </p:sp>
      <p:sp>
        <p:nvSpPr>
          <p:cNvPr id="86" name="Google Shape;86;g23efc5fa2fd_0_1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Đối với class trong JavaScript, chúng ta chỉ cần thêm từ khóa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static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trước thuộc 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ính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để tạo một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static attribute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Các thuộc tính static cũng tương tự như phương thức static, chúng tồn tại trong chính class.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