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18"/>
  </p:notesMasterIdLst>
  <p:handoutMasterIdLst>
    <p:handoutMasterId r:id="rId19"/>
  </p:handoutMasterIdLst>
  <p:sldIdLst>
    <p:sldId id="256" r:id="rId2"/>
    <p:sldId id="258" r:id="rId3"/>
    <p:sldId id="267" r:id="rId4"/>
    <p:sldId id="269" r:id="rId5"/>
    <p:sldId id="271" r:id="rId6"/>
    <p:sldId id="272" r:id="rId7"/>
    <p:sldId id="291" r:id="rId8"/>
    <p:sldId id="270" r:id="rId9"/>
    <p:sldId id="273" r:id="rId10"/>
    <p:sldId id="289" r:id="rId11"/>
    <p:sldId id="294" r:id="rId12"/>
    <p:sldId id="295" r:id="rId13"/>
    <p:sldId id="296" r:id="rId14"/>
    <p:sldId id="297" r:id="rId15"/>
    <p:sldId id="298" r:id="rId16"/>
    <p:sldId id="266" r:id="rId17"/>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8F57B"/>
    <a:srgbClr val="000000"/>
    <a:srgbClr val="333333"/>
    <a:srgbClr val="292929"/>
    <a:srgbClr val="F6AE1E"/>
    <a:srgbClr val="FF0066"/>
    <a:srgbClr val="F3AF35"/>
    <a:srgbClr val="9C42E6"/>
    <a:srgbClr val="D194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666" autoAdjust="0"/>
    <p:restoredTop sz="56709" autoAdjust="0"/>
  </p:normalViewPr>
  <p:slideViewPr>
    <p:cSldViewPr>
      <p:cViewPr varScale="1">
        <p:scale>
          <a:sx n="42" d="100"/>
          <a:sy n="42" d="100"/>
        </p:scale>
        <p:origin x="-1806" y="-102"/>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17/12/2011</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17/12/2011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 xmlns:p14="http://schemas.microsoft.com/office/powerpoint/2010/main"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 xmlns:p14="http://schemas.microsoft.com/office/powerpoint/2010/main" val="40392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 xmlns:p14="http://schemas.microsoft.com/office/powerpoint/2010/main"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 xmlns:p14="http://schemas.microsoft.com/office/powerpoint/2010/main"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 xmlns:p14="http://schemas.microsoft.com/office/powerpoint/2010/main" val="423163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Tree>
    <p:extLst>
      <p:ext uri="{BB962C8B-B14F-4D97-AF65-F5344CB8AC3E}">
        <p14:creationId xmlns="" xmlns:p14="http://schemas.microsoft.com/office/powerpoint/2010/main" val="306271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a:p>
        </p:txBody>
      </p:sp>
    </p:spTree>
    <p:extLst>
      <p:ext uri="{BB962C8B-B14F-4D97-AF65-F5344CB8AC3E}">
        <p14:creationId xmlns="" xmlns:p14="http://schemas.microsoft.com/office/powerpoint/2010/main" val="4653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 xmlns:p14="http://schemas.microsoft.com/office/powerpoint/2010/main" val="164676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a:p>
        </p:txBody>
      </p:sp>
    </p:spTree>
    <p:extLst>
      <p:ext uri="{BB962C8B-B14F-4D97-AF65-F5344CB8AC3E}">
        <p14:creationId xmlns="" xmlns:p14="http://schemas.microsoft.com/office/powerpoint/2010/main"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Sổ liên lạc điển tử</a:t>
            </a:r>
            <a:br>
              <a:rPr smtClean="0"/>
            </a:br>
            <a:r>
              <a:rPr smtClean="0"/>
              <a:t>         ứng dụng Điện toán đám mây</a:t>
            </a:r>
            <a:endParaRPr lang="en-US"/>
          </a:p>
        </p:txBody>
      </p:sp>
      <p:sp>
        <p:nvSpPr>
          <p:cNvPr id="5" name="Subtitle 4"/>
          <p:cNvSpPr>
            <a:spLocks noGrp="1"/>
          </p:cNvSpPr>
          <p:nvPr>
            <p:ph type="subTitle" idx="1"/>
          </p:nvPr>
        </p:nvSpPr>
        <p:spPr>
          <a:xfrm>
            <a:off x="938244" y="4489745"/>
            <a:ext cx="11149012" cy="463255"/>
          </a:xfrm>
        </p:spPr>
        <p:txBody>
          <a:bodyPr/>
          <a:lstStyle/>
          <a:p>
            <a:r>
              <a:rPr lang="en-US" err="1" smtClean="0"/>
              <a:t>Thực</a:t>
            </a:r>
            <a:r>
              <a:rPr lang="en-US" smtClean="0"/>
              <a:t> </a:t>
            </a:r>
            <a:r>
              <a:rPr lang="en-US" err="1" smtClean="0"/>
              <a:t>hiện</a:t>
            </a:r>
            <a:r>
              <a:rPr lang="en-US" smtClean="0"/>
              <a:t> : </a:t>
            </a:r>
            <a:r>
              <a:rPr lang="en-US" err="1" smtClean="0"/>
              <a:t>Anh</a:t>
            </a:r>
            <a:r>
              <a:rPr lang="en-US" smtClean="0"/>
              <a:t> </a:t>
            </a:r>
            <a:r>
              <a:rPr lang="en-US" err="1" smtClean="0"/>
              <a:t>Duy</a:t>
            </a:r>
            <a:r>
              <a:rPr lang="en-US" smtClean="0"/>
              <a:t> – </a:t>
            </a:r>
            <a:r>
              <a:rPr lang="en-US" err="1" smtClean="0"/>
              <a:t>Đức</a:t>
            </a:r>
            <a:r>
              <a:rPr lang="en-US" smtClean="0"/>
              <a:t> </a:t>
            </a:r>
            <a:r>
              <a:rPr lang="en-US" err="1" smtClean="0"/>
              <a:t>Hạnh</a:t>
            </a:r>
            <a:endParaRPr lang="en-US"/>
          </a:p>
          <a:p>
            <a:r>
              <a:rPr lang="en-US" err="1" smtClean="0"/>
              <a:t>Đại</a:t>
            </a:r>
            <a:r>
              <a:rPr lang="en-US" smtClean="0"/>
              <a:t> </a:t>
            </a:r>
            <a:r>
              <a:rPr lang="en-US" err="1" smtClean="0"/>
              <a:t>học</a:t>
            </a:r>
            <a:r>
              <a:rPr lang="en-US" smtClean="0"/>
              <a:t> </a:t>
            </a:r>
            <a:r>
              <a:rPr lang="en-US" err="1" smtClean="0"/>
              <a:t>Công</a:t>
            </a:r>
            <a:r>
              <a:rPr lang="en-US" smtClean="0"/>
              <a:t> </a:t>
            </a:r>
            <a:r>
              <a:rPr lang="en-US" err="1" smtClean="0"/>
              <a:t>Nghệ</a:t>
            </a:r>
            <a:r>
              <a:rPr lang="en-US" smtClean="0"/>
              <a:t> </a:t>
            </a:r>
            <a:r>
              <a:rPr lang="en-US" err="1" smtClean="0"/>
              <a:t>Thông</a:t>
            </a:r>
            <a:r>
              <a:rPr lang="en-US" smtClean="0"/>
              <a:t> Tin</a:t>
            </a:r>
            <a:endParaRPr lang="en-US"/>
          </a:p>
        </p:txBody>
      </p:sp>
      <p:pic>
        <p:nvPicPr>
          <p:cNvPr id="6" name="Picture 6" descr="C:\Users\wwegner\Desktop\WinAzure_rgb.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38245" y="5543550"/>
            <a:ext cx="5229225" cy="800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78541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a:t>
            </a:r>
            <a:endParaRPr lang="en-US"/>
          </a:p>
        </p:txBody>
      </p:sp>
      <p:sp>
        <p:nvSpPr>
          <p:cNvPr id="3" name="Content Placeholder 2"/>
          <p:cNvSpPr>
            <a:spLocks noGrp="1"/>
          </p:cNvSpPr>
          <p:nvPr>
            <p:ph idx="1"/>
          </p:nvPr>
        </p:nvSpPr>
        <p:spPr>
          <a:xfrm>
            <a:off x="519113" y="1499616"/>
            <a:ext cx="10985499" cy="3988784"/>
          </a:xfrm>
        </p:spPr>
        <p:txBody>
          <a:bodyPr/>
          <a:lstStyle/>
          <a:p>
            <a:r>
              <a:rPr lang="en-US" smtClean="0"/>
              <a:t>Windows Azure gồm các thành phần ba thành phần cơ bản: dịch vụ tính toán (computer service), dịch vụ lưu trữ (storage service) và Fabric.</a:t>
            </a:r>
            <a:endParaRPr lang="en-US"/>
          </a:p>
        </p:txBody>
      </p:sp>
      <p:pic>
        <p:nvPicPr>
          <p:cNvPr id="4" name="Picture 3"/>
          <p:cNvPicPr/>
          <p:nvPr/>
        </p:nvPicPr>
        <p:blipFill>
          <a:blip r:embed="rId2" cstate="print"/>
          <a:srcRect/>
          <a:stretch>
            <a:fillRect/>
          </a:stretch>
        </p:blipFill>
        <p:spPr bwMode="auto">
          <a:xfrm>
            <a:off x="2055812" y="3200400"/>
            <a:ext cx="8034759" cy="2590800"/>
          </a:xfrm>
          <a:prstGeom prst="rect">
            <a:avLst/>
          </a:prstGeom>
          <a:noFill/>
          <a:ln w="9525">
            <a:noFill/>
            <a:miter lim="800000"/>
            <a:headEnd/>
            <a:tailEnd/>
          </a:ln>
        </p:spPr>
      </p:pic>
    </p:spTree>
    <p:extLst>
      <p:ext uri="{BB962C8B-B14F-4D97-AF65-F5344CB8AC3E}">
        <p14:creationId xmlns="" xmlns:p14="http://schemas.microsoft.com/office/powerpoint/2010/main" val="2137392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2894012" y="1981200"/>
            <a:ext cx="6354958" cy="350520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364387" cy="3429000"/>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pic>
        <p:nvPicPr>
          <p:cNvPr id="4" name="Picture 3"/>
          <p:cNvPicPr/>
          <p:nvPr/>
        </p:nvPicPr>
        <p:blipFill>
          <a:blip r:embed="rId2" cstate="print"/>
          <a:srcRect/>
          <a:stretch>
            <a:fillRect/>
          </a:stretch>
        </p:blipFill>
        <p:spPr bwMode="auto">
          <a:xfrm>
            <a:off x="2513012" y="2819400"/>
            <a:ext cx="7349076" cy="3352800"/>
          </a:xfrm>
          <a:prstGeom prst="rect">
            <a:avLst/>
          </a:prstGeom>
          <a:noFill/>
          <a:ln w="9525">
            <a:noFill/>
            <a:miter lim="800000"/>
            <a:headEnd/>
            <a:tailEnd/>
          </a:ln>
        </p:spPr>
      </p:pic>
      <p:sp>
        <p:nvSpPr>
          <p:cNvPr id="5" name="TextBox 4"/>
          <p:cNvSpPr txBox="1"/>
          <p:nvPr/>
        </p:nvSpPr>
        <p:spPr>
          <a:xfrm>
            <a:off x="455612" y="1371600"/>
            <a:ext cx="11125200" cy="984885"/>
          </a:xfrm>
          <a:prstGeom prst="rect">
            <a:avLst/>
          </a:prstGeom>
          <a:noFill/>
        </p:spPr>
        <p:txBody>
          <a:bodyPr wrap="square" lIns="0" tIns="0" rIns="0" bIns="0" rtlCol="0">
            <a:spAutoFit/>
          </a:bodyPr>
          <a:lstStyle/>
          <a:p>
            <a:r>
              <a:rPr lang="vi-VN" sz="3200" smtClean="0"/>
              <a:t>SQL Azure sử dụng ngôn ngữ TSQL để tạo cơ sở dữ liệu và thao tác dữ liệu. </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456806"/>
            <a:ext cx="11149013" cy="664797"/>
          </a:xfrm>
        </p:spPr>
        <p:txBody>
          <a:bodyPr/>
          <a:lstStyle/>
          <a:p>
            <a:r>
              <a:rPr smtClean="0"/>
              <a:t>Ứng dụng Sổ liên lạc điện tử</a:t>
            </a:r>
            <a:endParaRPr lang="en-US"/>
          </a:p>
        </p:txBody>
      </p:sp>
      <p:sp>
        <p:nvSpPr>
          <p:cNvPr id="3" name="Content Placeholder 2"/>
          <p:cNvSpPr>
            <a:spLocks noGrp="1"/>
          </p:cNvSpPr>
          <p:nvPr>
            <p:ph idx="1"/>
          </p:nvPr>
        </p:nvSpPr>
        <p:spPr>
          <a:xfrm>
            <a:off x="519113" y="1499616"/>
            <a:ext cx="11149013" cy="4235006"/>
          </a:xfrm>
        </p:spPr>
        <p:txBody>
          <a:bodyPr/>
          <a:lstStyle/>
          <a:p>
            <a:pPr lvl="0"/>
            <a:r>
              <a:rPr lang="en-US" smtClean="0"/>
              <a:t>Quản lí thông tin học sinh</a:t>
            </a:r>
          </a:p>
          <a:p>
            <a:pPr lvl="0"/>
            <a:r>
              <a:rPr lang="en-US" smtClean="0"/>
              <a:t>Quản lí lớp học</a:t>
            </a:r>
          </a:p>
          <a:p>
            <a:pPr lvl="0"/>
            <a:r>
              <a:rPr lang="en-US" smtClean="0"/>
              <a:t>Quản lí lời nhắn khẩn đến phụ huynh</a:t>
            </a:r>
          </a:p>
          <a:p>
            <a:pPr lvl="0"/>
            <a:r>
              <a:rPr lang="en-US" smtClean="0"/>
              <a:t>Phụ huynh góp ý</a:t>
            </a:r>
          </a:p>
          <a:p>
            <a:pPr lvl="0"/>
            <a:r>
              <a:rPr lang="en-US" smtClean="0"/>
              <a:t>Quản lí danh mục</a:t>
            </a:r>
          </a:p>
          <a:p>
            <a:pPr lvl="0"/>
            <a:r>
              <a:rPr lang="en-US" smtClean="0"/>
              <a:t>Quản lí người dùng</a:t>
            </a:r>
          </a:p>
          <a:p>
            <a:pPr lvl="0"/>
            <a:r>
              <a:rPr lang="en-US" smtClean="0"/>
              <a:t>Báo cáo thống kê</a:t>
            </a:r>
          </a:p>
          <a:p>
            <a:pPr>
              <a:buNone/>
            </a:pPr>
            <a:endParaRPr 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 xmlns:p14="http://schemas.microsoft.com/office/powerpoint/2010/main" val="19532452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Mục tiêu</a:t>
            </a:r>
            <a:endParaRPr lang="en-US"/>
          </a:p>
        </p:txBody>
      </p:sp>
      <p:sp>
        <p:nvSpPr>
          <p:cNvPr id="5" name="Content Placeholder 4"/>
          <p:cNvSpPr>
            <a:spLocks noGrp="1"/>
          </p:cNvSpPr>
          <p:nvPr>
            <p:ph idx="1"/>
          </p:nvPr>
        </p:nvSpPr>
        <p:spPr>
          <a:xfrm>
            <a:off x="519113" y="1499616"/>
            <a:ext cx="11149013" cy="2960811"/>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hành</a:t>
            </a:r>
          </a:p>
          <a:p>
            <a:pPr lvl="1"/>
            <a:r>
              <a:rPr lang="en-US" sz="2400" smtClean="0"/>
              <a:t>DNS</a:t>
            </a:r>
          </a:p>
          <a:p>
            <a:r>
              <a:rPr lang="en-US" sz="2800" smtClean="0"/>
              <a:t>Tìm hiểu các dịch vụ của điện toán đám mây</a:t>
            </a:r>
          </a:p>
          <a:p>
            <a:r>
              <a:rPr lang="en-US" sz="2800" smtClean="0"/>
              <a:t>Triển khai ứng dụng sổ liên lạc điện tử trên nền Windows Azure</a:t>
            </a:r>
          </a:p>
        </p:txBody>
      </p:sp>
    </p:spTree>
    <p:extLst>
      <p:ext uri="{BB962C8B-B14F-4D97-AF65-F5344CB8AC3E}">
        <p14:creationId xmlns="" xmlns:p14="http://schemas.microsoft.com/office/powerpoint/2010/main" val="1057996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3" y="2238007"/>
            <a:ext cx="11149013" cy="1994392"/>
          </a:xfrm>
        </p:spPr>
        <p:txBody>
          <a:bodyPr/>
          <a:lstStyle/>
          <a:p>
            <a:r>
              <a:rPr lang="en-US" smtClean="0"/>
              <a:t>Tổng quan </a:t>
            </a:r>
            <a:br>
              <a:rPr lang="en-US" smtClean="0"/>
            </a:br>
            <a:r>
              <a:rPr lang="en-US" smtClean="0"/>
              <a:t>Điện toán đám mây</a:t>
            </a:r>
            <a:endParaRPr lang="en-US"/>
          </a:p>
        </p:txBody>
      </p:sp>
    </p:spTree>
    <p:extLst>
      <p:ext uri="{BB962C8B-B14F-4D97-AF65-F5344CB8AC3E}">
        <p14:creationId xmlns=""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Khái niệm</a:t>
            </a:r>
            <a:endParaRPr lang="en-US"/>
          </a:p>
        </p:txBody>
      </p:sp>
      <p:sp>
        <p:nvSpPr>
          <p:cNvPr id="4" name="Content Placeholder 3"/>
          <p:cNvSpPr>
            <a:spLocks noGrp="1"/>
          </p:cNvSpPr>
          <p:nvPr>
            <p:ph idx="1"/>
          </p:nvPr>
        </p:nvSpPr>
        <p:spPr>
          <a:xfrm>
            <a:off x="519113" y="1499616"/>
            <a:ext cx="11149013" cy="1228028"/>
          </a:xfrm>
        </p:spPr>
        <p:txBody>
          <a:bodyPr/>
          <a:lstStyle/>
          <a:p>
            <a:r>
              <a:rPr lang="en-US" sz="3000" smtClean="0"/>
              <a:t>Một số khái niệm điện toán đám mây  :</a:t>
            </a:r>
          </a:p>
          <a:p>
            <a:pPr lvl="1"/>
            <a:r>
              <a:rPr lang="vi-VN" sz="2400" smtClean="0"/>
              <a:t>Wikipedia</a:t>
            </a:r>
            <a:endParaRPr lang="en-US" sz="2400" smtClean="0"/>
          </a:p>
          <a:p>
            <a:pPr lvl="1"/>
            <a:r>
              <a:rPr lang="vi-VN" sz="2400" smtClean="0"/>
              <a:t>Ian Foster</a:t>
            </a:r>
            <a:r>
              <a:rPr lang="en-US" sz="2400" smtClean="0"/>
              <a:t> ( thuộc phòng thí nghiệm quốc gia Argonne - Mỹ)</a:t>
            </a:r>
            <a:endParaRPr lang="en-US" sz="2600" smtClean="0"/>
          </a:p>
        </p:txBody>
      </p:sp>
      <p:pic>
        <p:nvPicPr>
          <p:cNvPr id="6" name="Picture 5" descr="C:\Users\Nguyen Thanh Dat\Desktop\ht-200903281400.jpg"/>
          <p:cNvPicPr/>
          <p:nvPr/>
        </p:nvPicPr>
        <p:blipFill>
          <a:blip r:embed="rId3" cstate="print"/>
          <a:srcRect/>
          <a:stretch>
            <a:fillRect/>
          </a:stretch>
        </p:blipFill>
        <p:spPr bwMode="auto">
          <a:xfrm>
            <a:off x="3960812" y="3429000"/>
            <a:ext cx="4114800" cy="2943128"/>
          </a:xfrm>
          <a:prstGeom prst="rect">
            <a:avLst/>
          </a:prstGeom>
          <a:noFill/>
          <a:ln w="9525">
            <a:noFill/>
            <a:miter lim="800000"/>
            <a:headEnd/>
            <a:tailEnd/>
          </a:ln>
        </p:spPr>
      </p:pic>
    </p:spTree>
    <p:extLst>
      <p:ext uri="{BB962C8B-B14F-4D97-AF65-F5344CB8AC3E}">
        <p14:creationId xmlns="" xmlns:p14="http://schemas.microsoft.com/office/powerpoint/2010/main" val="6218921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Ưu điểm </a:t>
            </a:r>
            <a:endParaRPr lang="en-US"/>
          </a:p>
        </p:txBody>
      </p:sp>
      <p:pic>
        <p:nvPicPr>
          <p:cNvPr id="1026" name="Picture 2" descr="C:\Users\ADMIN\Desktop\good-bad.jpg"/>
          <p:cNvPicPr>
            <a:picLocks noChangeAspect="1" noChangeArrowheads="1"/>
          </p:cNvPicPr>
          <p:nvPr/>
        </p:nvPicPr>
        <p:blipFill>
          <a:blip r:embed="rId3"/>
          <a:srcRect/>
          <a:stretch>
            <a:fillRect/>
          </a:stretch>
        </p:blipFill>
        <p:spPr bwMode="auto">
          <a:xfrm>
            <a:off x="7008812" y="1447800"/>
            <a:ext cx="4406900" cy="4394200"/>
          </a:xfrm>
          <a:prstGeom prst="rect">
            <a:avLst/>
          </a:prstGeom>
          <a:noFill/>
        </p:spPr>
      </p:pic>
      <p:sp>
        <p:nvSpPr>
          <p:cNvPr id="7" name="Content Placeholder 2"/>
          <p:cNvSpPr>
            <a:spLocks noGrp="1"/>
          </p:cNvSpPr>
          <p:nvPr>
            <p:ph idx="1"/>
          </p:nvPr>
        </p:nvSpPr>
        <p:spPr>
          <a:xfrm>
            <a:off x="519113" y="1499616"/>
            <a:ext cx="11149013" cy="3151632"/>
          </a:xfrm>
        </p:spPr>
        <p:txBody>
          <a:bodyPr/>
          <a:lstStyle/>
          <a:p>
            <a:pPr lvl="0"/>
            <a:r>
              <a:rPr lang="en-US" smtClean="0"/>
              <a:t>Tiết kiệm và giảm chi phí</a:t>
            </a:r>
          </a:p>
          <a:p>
            <a:pPr lvl="0"/>
            <a:r>
              <a:rPr lang="en-US" smtClean="0"/>
              <a:t>Tốc độ xử lý nhanh</a:t>
            </a:r>
          </a:p>
          <a:p>
            <a:pPr lvl="0"/>
            <a:r>
              <a:rPr lang="en-US" smtClean="0"/>
              <a:t>Đa phương tiện</a:t>
            </a:r>
          </a:p>
          <a:p>
            <a:pPr lvl="0"/>
            <a:r>
              <a:rPr lang="en-US" smtClean="0"/>
              <a:t>Tính co giãn</a:t>
            </a:r>
          </a:p>
          <a:p>
            <a:pPr lvl="0"/>
            <a:r>
              <a:rPr lang="en-US" smtClean="0"/>
              <a:t>Bảo trì và sửa chữa</a:t>
            </a:r>
          </a:p>
          <a:p>
            <a:pPr lvl="0"/>
            <a:r>
              <a:rPr lang="en-US" smtClean="0"/>
              <a:t>Thống kê tài nguyên</a:t>
            </a:r>
            <a:endParaRPr lang="en-US"/>
          </a:p>
        </p:txBody>
      </p:sp>
    </p:spTree>
    <p:extLst>
      <p:ext uri="{BB962C8B-B14F-4D97-AF65-F5344CB8AC3E}">
        <p14:creationId xmlns="" xmlns:p14="http://schemas.microsoft.com/office/powerpoint/2010/main" val="29250767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Nhược điểm</a:t>
            </a:r>
            <a:endParaRPr lang="en-US"/>
          </a:p>
        </p:txBody>
      </p:sp>
      <p:sp>
        <p:nvSpPr>
          <p:cNvPr id="30" name="Content Placeholder 2"/>
          <p:cNvSpPr>
            <a:spLocks noGrp="1"/>
          </p:cNvSpPr>
          <p:nvPr>
            <p:ph idx="1"/>
          </p:nvPr>
        </p:nvSpPr>
        <p:spPr>
          <a:xfrm>
            <a:off x="519113" y="1499616"/>
            <a:ext cx="11149013" cy="2068259"/>
          </a:xfrm>
        </p:spPr>
        <p:txBody>
          <a:bodyPr/>
          <a:lstStyle/>
          <a:p>
            <a:pPr lvl="0"/>
            <a:r>
              <a:rPr lang="vi-VN" smtClean="0"/>
              <a:t>Phụ thuộc vào nh</a:t>
            </a:r>
            <a:r>
              <a:rPr lang="en-US" smtClean="0"/>
              <a:t>à</a:t>
            </a:r>
            <a:r>
              <a:rPr lang="vi-VN" smtClean="0"/>
              <a:t> cung cấp</a:t>
            </a:r>
            <a:endParaRPr lang="en-US" smtClean="0"/>
          </a:p>
          <a:p>
            <a:pPr lvl="0"/>
            <a:r>
              <a:rPr lang="vi-VN" smtClean="0"/>
              <a:t>Bảo mật và kiểm tra dữ liệu</a:t>
            </a:r>
            <a:endParaRPr lang="en-US" smtClean="0"/>
          </a:p>
          <a:p>
            <a:pPr lvl="0"/>
            <a:r>
              <a:rPr lang="vi-VN" smtClean="0"/>
              <a:t>Tắc nghẽn trên đường truyền dữ liệu</a:t>
            </a:r>
            <a:endParaRPr lang="en-US" smtClean="0"/>
          </a:p>
          <a:p>
            <a:pPr lvl="0"/>
            <a:r>
              <a:rPr lang="vi-VN" smtClean="0"/>
              <a:t>Nhu cầu lưu trữ người dùng</a:t>
            </a:r>
            <a:endParaRPr lang="en-US"/>
          </a:p>
        </p:txBody>
      </p:sp>
    </p:spTree>
    <p:extLst>
      <p:ext uri="{BB962C8B-B14F-4D97-AF65-F5344CB8AC3E}">
        <p14:creationId xmlns="" xmlns:p14="http://schemas.microsoft.com/office/powerpoint/2010/main" val="1576258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a:t>
            </a:r>
            <a:endParaRPr lang="en-US"/>
          </a:p>
        </p:txBody>
      </p:sp>
      <p:sp>
        <p:nvSpPr>
          <p:cNvPr id="3" name="Content Placeholder 2"/>
          <p:cNvSpPr>
            <a:spLocks noGrp="1"/>
          </p:cNvSpPr>
          <p:nvPr>
            <p:ph idx="1"/>
          </p:nvPr>
        </p:nvSpPr>
        <p:spPr>
          <a:xfrm>
            <a:off x="519113" y="1499616"/>
            <a:ext cx="10756899" cy="1853184"/>
          </a:xfrm>
        </p:spPr>
        <p:txBody>
          <a:bodyPr/>
          <a:lstStyle/>
          <a:p>
            <a:pPr lvl="0"/>
            <a:r>
              <a:rPr lang="en-US" smtClean="0"/>
              <a:t>Hệ thống hướng dịch vụ ( Infrastructure as Service ).</a:t>
            </a:r>
          </a:p>
          <a:p>
            <a:pPr lvl="0"/>
            <a:r>
              <a:rPr lang="en-US" smtClean="0"/>
              <a:t>Nền tảng hướng dịch vụ ( Platform as Service).</a:t>
            </a:r>
          </a:p>
          <a:p>
            <a:pPr lvl="0"/>
            <a:r>
              <a:rPr lang="en-US" smtClean="0"/>
              <a:t>Phần mềm hướng dịch vụ ( Software as Service).</a:t>
            </a:r>
          </a:p>
          <a:p>
            <a:endParaRPr lang="en-US"/>
          </a:p>
        </p:txBody>
      </p:sp>
      <p:pic>
        <p:nvPicPr>
          <p:cNvPr id="7" name="Picture 6"/>
          <p:cNvPicPr/>
          <p:nvPr/>
        </p:nvPicPr>
        <p:blipFill>
          <a:blip r:embed="rId2" cstate="print"/>
          <a:srcRect/>
          <a:stretch>
            <a:fillRect/>
          </a:stretch>
        </p:blipFill>
        <p:spPr bwMode="auto">
          <a:xfrm>
            <a:off x="3275012" y="3352800"/>
            <a:ext cx="5560202" cy="3124200"/>
          </a:xfrm>
          <a:prstGeom prst="rect">
            <a:avLst/>
          </a:prstGeom>
          <a:noFill/>
          <a:ln w="9525">
            <a:noFill/>
            <a:miter lim="800000"/>
            <a:headEnd/>
            <a:tailEnd/>
          </a:ln>
        </p:spPr>
      </p:pic>
    </p:spTree>
    <p:extLst>
      <p:ext uri="{BB962C8B-B14F-4D97-AF65-F5344CB8AC3E}">
        <p14:creationId xmlns="" xmlns:p14="http://schemas.microsoft.com/office/powerpoint/2010/main" val="18420522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Hình thức triển khai</a:t>
            </a:r>
            <a:endParaRPr lang="en-US"/>
          </a:p>
        </p:txBody>
      </p:sp>
      <p:sp>
        <p:nvSpPr>
          <p:cNvPr id="3" name="Content Placeholder 2"/>
          <p:cNvSpPr>
            <a:spLocks noGrp="1"/>
          </p:cNvSpPr>
          <p:nvPr>
            <p:ph idx="1"/>
          </p:nvPr>
        </p:nvSpPr>
        <p:spPr>
          <a:xfrm>
            <a:off x="519113" y="1499616"/>
            <a:ext cx="11149013" cy="2068259"/>
          </a:xfrm>
        </p:spPr>
        <p:txBody>
          <a:bodyPr/>
          <a:lstStyle/>
          <a:p>
            <a:pPr lvl="0"/>
            <a:r>
              <a:rPr lang="en-US" smtClean="0"/>
              <a:t>Đám mây công cộng ( Public Cloud)</a:t>
            </a:r>
          </a:p>
          <a:p>
            <a:pPr lvl="0"/>
            <a:r>
              <a:rPr lang="en-US" smtClean="0"/>
              <a:t>Đám mây cá nhân ( Private Cloud)</a:t>
            </a:r>
          </a:p>
          <a:p>
            <a:pPr lvl="0"/>
            <a:r>
              <a:rPr lang="en-US" smtClean="0"/>
              <a:t>Đám mây lai ( Hybrid Cloud)</a:t>
            </a:r>
          </a:p>
          <a:p>
            <a:pPr lvl="0"/>
            <a:r>
              <a:rPr lang="en-US" smtClean="0"/>
              <a:t>Đám mây cộng đồng ( Community Cloud)</a:t>
            </a:r>
            <a:endParaRPr lang="en-US"/>
          </a:p>
        </p:txBody>
      </p:sp>
    </p:spTree>
    <p:extLst>
      <p:ext uri="{BB962C8B-B14F-4D97-AF65-F5344CB8AC3E}">
        <p14:creationId xmlns="" xmlns:p14="http://schemas.microsoft.com/office/powerpoint/2010/main" val="21287720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519113" y="2238007"/>
            <a:ext cx="11149013" cy="1994392"/>
          </a:xfrm>
        </p:spPr>
        <p:txBody>
          <a:bodyPr/>
          <a:lstStyle/>
          <a:p>
            <a:pPr algn="ctr"/>
            <a:r>
              <a:rPr lang="en-US" sz="7200" smtClean="0"/>
              <a:t>Tổng quan </a:t>
            </a:r>
            <a:br>
              <a:rPr lang="en-US" sz="7200" smtClean="0"/>
            </a:br>
            <a:r>
              <a:rPr lang="en-US" sz="7200" smtClean="0"/>
              <a:t>Windows Azure</a:t>
            </a:r>
            <a:endParaRPr lang="en-US" sz="7200"/>
          </a:p>
        </p:txBody>
      </p:sp>
      <p:pic>
        <p:nvPicPr>
          <p:cNvPr id="7" name="Picture 6" descr="C:\Users\wwegner\Desktop\WinAzure_rgb.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38245" y="5543550"/>
            <a:ext cx="5229225" cy="800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3702305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372</Words>
  <Application>Microsoft Office PowerPoint</Application>
  <PresentationFormat>Custom</PresentationFormat>
  <Paragraphs>66</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WindowsAzurePlatformTemplate16x9</vt:lpstr>
      <vt:lpstr>Sổ liên lạc điển tử          ứng dụng Điện toán đám mây</vt:lpstr>
      <vt:lpstr>Mục tiêu</vt:lpstr>
      <vt:lpstr>Tổng quan  Điện toán đám mây</vt:lpstr>
      <vt:lpstr>Khái niệm</vt:lpstr>
      <vt:lpstr>Ưu điểm </vt:lpstr>
      <vt:lpstr>Nhược điểm</vt:lpstr>
      <vt:lpstr>Kiến trúc</vt:lpstr>
      <vt:lpstr>Hình thức triển khai</vt:lpstr>
      <vt:lpstr>Tổng quan  Windows Azure</vt:lpstr>
      <vt:lpstr>Kiến trúc</vt:lpstr>
      <vt:lpstr>Compute</vt:lpstr>
      <vt:lpstr>Storage</vt:lpstr>
      <vt:lpstr>Fabric</vt:lpstr>
      <vt:lpstr>SQL Azure</vt:lpstr>
      <vt:lpstr>Ứng dụng Sổ liên lạc điện tử</vt:lpstr>
      <vt:lpstr>Slide 16</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2011-12-16T17:49:37Z</dcterms:modified>
  <cp:version>1.0.0</cp:version>
</cp:coreProperties>
</file>