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1016298" cy="892175"/>
          </a:xfrm>
          <a:prstGeom prst="rect">
            <a:avLst/>
          </a:prstGeom>
          <a:noFill/>
        </p:spPr>
      </p:pic>
      <p:sp>
        <p:nvSpPr>
          <p:cNvPr id="15" name="Flowchart: Magnetic Disk 14"/>
          <p:cNvSpPr/>
          <p:nvPr/>
        </p:nvSpPr>
        <p:spPr>
          <a:xfrm>
            <a:off x="7315200" y="4495800"/>
            <a:ext cx="1219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hỉ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600200" y="228600"/>
            <a:ext cx="1981200" cy="12954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IEEE,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4000500" y="3543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305300" y="3543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843262" y="3031124"/>
            <a:ext cx="3048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15200" y="3200400"/>
            <a:ext cx="1219200" cy="609600"/>
          </a:xfrm>
          <a:prstGeom prst="flowChartAlternate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95400" y="2819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105400" y="2819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5532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2438400"/>
            <a:ext cx="13716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00400" y="2819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24384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2133600" y="4191000"/>
            <a:ext cx="990600" cy="1371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05000" y="2438400"/>
            <a:ext cx="1295400" cy="838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33800" y="4191000"/>
            <a:ext cx="12954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5105400" y="2819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6800" y="2362200"/>
            <a:ext cx="8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9200" y="41910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5105400" y="45720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3200400" y="4572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5000" y="2971800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URL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7848600" y="3810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2819400" y="1524000"/>
            <a:ext cx="152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2133600" y="1524000"/>
            <a:ext cx="152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19200" y="1752600"/>
            <a:ext cx="1242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URL Query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71800" y="1676400"/>
            <a:ext cx="1242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URL Results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15</cp:revision>
  <dcterms:created xsi:type="dcterms:W3CDTF">2006-08-16T00:00:00Z</dcterms:created>
  <dcterms:modified xsi:type="dcterms:W3CDTF">2011-03-13T14:10:54Z</dcterms:modified>
</cp:coreProperties>
</file>