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940098" cy="892175"/>
          </a:xfrm>
          <a:prstGeom prst="rect">
            <a:avLst/>
          </a:prstGeom>
          <a:noFill/>
        </p:spPr>
      </p:pic>
      <p:sp>
        <p:nvSpPr>
          <p:cNvPr id="15" name="Flowchart: Magnetic Disk 14"/>
          <p:cNvSpPr/>
          <p:nvPr/>
        </p:nvSpPr>
        <p:spPr>
          <a:xfrm>
            <a:off x="7315200" y="4495800"/>
            <a:ext cx="1219200" cy="12192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1600200" y="228600"/>
            <a:ext cx="1981200" cy="1295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IEEE,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4000500" y="35433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305300" y="35433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843262" y="3031124"/>
            <a:ext cx="3048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7315200" y="3200400"/>
            <a:ext cx="1219200" cy="609600"/>
          </a:xfrm>
          <a:prstGeom prst="flowChartAlternateProcess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24000" y="2819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105400" y="28194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553200" y="34290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7620000" y="4038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57600" y="24384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200400" y="2819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24384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Magnetic Disk 26"/>
          <p:cNvSpPr/>
          <p:nvPr/>
        </p:nvSpPr>
        <p:spPr>
          <a:xfrm>
            <a:off x="2133600" y="4038600"/>
            <a:ext cx="990600" cy="9906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DBLP 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05000" y="24384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Thu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33800" y="41910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5105400" y="28194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Elbow Connector 46"/>
          <p:cNvCxnSpPr>
            <a:stCxn id="24" idx="1"/>
          </p:cNvCxnSpPr>
          <p:nvPr/>
        </p:nvCxnSpPr>
        <p:spPr>
          <a:xfrm rot="5400000">
            <a:off x="2132911" y="1980510"/>
            <a:ext cx="91577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026" idx="3"/>
            <a:endCxn id="24" idx="2"/>
          </p:cNvCxnSpPr>
          <p:nvPr/>
        </p:nvCxnSpPr>
        <p:spPr>
          <a:xfrm flipV="1">
            <a:off x="1397298" y="876300"/>
            <a:ext cx="209047" cy="1931988"/>
          </a:xfrm>
          <a:prstGeom prst="bentConnector3">
            <a:avLst>
              <a:gd name="adj1" fmla="val -176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05200" y="533400"/>
            <a:ext cx="113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Web Crawler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5800" y="1447800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29200" y="41910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5105400" y="45720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3200400" y="4572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05000" y="2971800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URL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48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tiendv</cp:lastModifiedBy>
  <cp:revision>5</cp:revision>
  <dcterms:created xsi:type="dcterms:W3CDTF">2006-08-16T00:00:00Z</dcterms:created>
  <dcterms:modified xsi:type="dcterms:W3CDTF">2011-03-02T05:46:37Z</dcterms:modified>
</cp:coreProperties>
</file>