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1524000"/>
            <a:ext cx="1600200" cy="6096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Keyword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152400" y="3048000"/>
            <a:ext cx="1600200" cy="1295400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Pattern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Elbow Connector 13"/>
          <p:cNvCxnSpPr>
            <a:stCxn id="4" idx="6"/>
          </p:cNvCxnSpPr>
          <p:nvPr/>
        </p:nvCxnSpPr>
        <p:spPr>
          <a:xfrm>
            <a:off x="1600200" y="1828800"/>
            <a:ext cx="6858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</p:cNvCxnSpPr>
          <p:nvPr/>
        </p:nvCxnSpPr>
        <p:spPr>
          <a:xfrm flipV="1">
            <a:off x="1752600" y="2705100"/>
            <a:ext cx="533400" cy="990600"/>
          </a:xfrm>
          <a:prstGeom prst="bentConnector3">
            <a:avLst>
              <a:gd name="adj1" fmla="val 355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2286000" y="2209800"/>
            <a:ext cx="1219200" cy="6096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URL query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Cloud 29"/>
          <p:cNvSpPr/>
          <p:nvPr/>
        </p:nvSpPr>
        <p:spPr>
          <a:xfrm>
            <a:off x="3581400" y="0"/>
            <a:ext cx="1981200" cy="10668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ACM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Elbow Connector 31"/>
          <p:cNvCxnSpPr>
            <a:stCxn id="28" idx="3"/>
          </p:cNvCxnSpPr>
          <p:nvPr/>
        </p:nvCxnSpPr>
        <p:spPr>
          <a:xfrm flipV="1">
            <a:off x="3505200" y="990600"/>
            <a:ext cx="609600" cy="1524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ultidocument 34"/>
          <p:cNvSpPr/>
          <p:nvPr/>
        </p:nvSpPr>
        <p:spPr>
          <a:xfrm>
            <a:off x="6934200" y="1219200"/>
            <a:ext cx="1524000" cy="205740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URL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lowchart: Process 37"/>
          <p:cNvSpPr/>
          <p:nvPr/>
        </p:nvSpPr>
        <p:spPr>
          <a:xfrm>
            <a:off x="4572000" y="1676400"/>
            <a:ext cx="1219200" cy="6096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Crawling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Flowchart: Card 38"/>
          <p:cNvSpPr/>
          <p:nvPr/>
        </p:nvSpPr>
        <p:spPr>
          <a:xfrm>
            <a:off x="6858000" y="4724400"/>
            <a:ext cx="1524000" cy="1219200"/>
          </a:xfrm>
          <a:prstGeom prst="flowChartPunchedCar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 HTML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762500" y="1333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791200" y="1981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2"/>
            <a:endCxn id="39" idx="0"/>
          </p:cNvCxnSpPr>
          <p:nvPr/>
        </p:nvCxnSpPr>
        <p:spPr>
          <a:xfrm rot="16200000" flipH="1">
            <a:off x="6842256" y="3946656"/>
            <a:ext cx="1525714" cy="29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81600" y="1066800"/>
            <a:ext cx="12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URL result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6172200" y="5180012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nip Single Corner Rectangle 52"/>
          <p:cNvSpPr/>
          <p:nvPr/>
        </p:nvSpPr>
        <p:spPr>
          <a:xfrm>
            <a:off x="2971800" y="4724400"/>
            <a:ext cx="1219200" cy="144780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Metadata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Flowchart: Process 61"/>
          <p:cNvSpPr/>
          <p:nvPr/>
        </p:nvSpPr>
        <p:spPr>
          <a:xfrm>
            <a:off x="4953000" y="4876800"/>
            <a:ext cx="1219200" cy="6096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4191000" y="5181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0" y="1371600"/>
            <a:ext cx="3657600" cy="3124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33800" y="0"/>
            <a:ext cx="5257800" cy="3429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400800" y="3733800"/>
            <a:ext cx="2590800" cy="2590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905000" y="4648200"/>
            <a:ext cx="4343400" cy="19812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362200" y="4038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24400" y="289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924800" y="6324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19600" y="61722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Elbow Connector 82"/>
          <p:cNvCxnSpPr>
            <a:endCxn id="62" idx="0"/>
          </p:cNvCxnSpPr>
          <p:nvPr/>
        </p:nvCxnSpPr>
        <p:spPr>
          <a:xfrm>
            <a:off x="1752600" y="3810000"/>
            <a:ext cx="3810000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" y="2209800"/>
            <a:ext cx="1600200" cy="6096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Keyword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2286000" y="2209800"/>
            <a:ext cx="1219200" cy="6096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URL query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Cloud 29"/>
          <p:cNvSpPr/>
          <p:nvPr/>
        </p:nvSpPr>
        <p:spPr>
          <a:xfrm>
            <a:off x="3581400" y="0"/>
            <a:ext cx="1981200" cy="10668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Elbow Connector 31"/>
          <p:cNvCxnSpPr>
            <a:stCxn id="28" idx="3"/>
          </p:cNvCxnSpPr>
          <p:nvPr/>
        </p:nvCxnSpPr>
        <p:spPr>
          <a:xfrm flipV="1">
            <a:off x="3505200" y="990600"/>
            <a:ext cx="609600" cy="1524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ultidocument 34"/>
          <p:cNvSpPr/>
          <p:nvPr/>
        </p:nvSpPr>
        <p:spPr>
          <a:xfrm>
            <a:off x="6781800" y="1752600"/>
            <a:ext cx="1524000" cy="205740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XML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Straight Arrow Connector 46"/>
          <p:cNvCxnSpPr>
            <a:stCxn id="35" idx="2"/>
            <a:endCxn id="62" idx="0"/>
          </p:cNvCxnSpPr>
          <p:nvPr/>
        </p:nvCxnSpPr>
        <p:spPr>
          <a:xfrm rot="16200000" flipH="1">
            <a:off x="6804156" y="4365756"/>
            <a:ext cx="1297114" cy="29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96000" y="838200"/>
            <a:ext cx="146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ATOM Links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Snip Single Corner Rectangle 52"/>
          <p:cNvSpPr/>
          <p:nvPr/>
        </p:nvSpPr>
        <p:spPr>
          <a:xfrm>
            <a:off x="4572000" y="4648200"/>
            <a:ext cx="1219200" cy="144780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Metadata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Flowchart: Process 61"/>
          <p:cNvSpPr/>
          <p:nvPr/>
        </p:nvSpPr>
        <p:spPr>
          <a:xfrm>
            <a:off x="6858000" y="5029200"/>
            <a:ext cx="1219200" cy="6096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SAXParser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5867400" y="5257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8" idx="1"/>
          </p:cNvCxnSpPr>
          <p:nvPr/>
        </p:nvCxnSpPr>
        <p:spPr>
          <a:xfrm>
            <a:off x="1676400" y="2514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52400" y="1219200"/>
            <a:ext cx="4114800" cy="2286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stCxn id="30" idx="0"/>
            <a:endCxn id="35" idx="0"/>
          </p:cNvCxnSpPr>
          <p:nvPr/>
        </p:nvCxnSpPr>
        <p:spPr>
          <a:xfrm>
            <a:off x="5560949" y="533400"/>
            <a:ext cx="2087697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495800" y="1371600"/>
            <a:ext cx="4114800" cy="51816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819400" y="31242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67600" y="60960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58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tiendv</cp:lastModifiedBy>
  <cp:revision>14</cp:revision>
  <dcterms:created xsi:type="dcterms:W3CDTF">2006-08-16T00:00:00Z</dcterms:created>
  <dcterms:modified xsi:type="dcterms:W3CDTF">2011-03-13T04:51:58Z</dcterms:modified>
</cp:coreProperties>
</file>