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295400" y="1295400"/>
            <a:ext cx="11430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2895600" y="3429000"/>
            <a:ext cx="1447800" cy="12954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19600" y="1676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295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6289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419600" y="3962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0" y="3962400"/>
            <a:ext cx="1524000" cy="15240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524000" y="4343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526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23068" y="24977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</a:t>
            </a:r>
            <a:r>
              <a:rPr lang="en-US" sz="1600" dirty="0" smtClean="0"/>
              <a:t>abstract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228600" y="21336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0480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0" y="15240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276600" y="2133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62600" y="16764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419600" y="22098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19600" y="2743200"/>
            <a:ext cx="1600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2971800"/>
            <a:ext cx="1752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9600" y="30480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4229100" y="31623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53163" y="12954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1524000" y="28956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00200" y="2590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176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82</cp:revision>
  <dcterms:created xsi:type="dcterms:W3CDTF">2006-08-16T00:00:00Z</dcterms:created>
  <dcterms:modified xsi:type="dcterms:W3CDTF">2010-08-31T17:46:10Z</dcterms:modified>
</cp:coreProperties>
</file>