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6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DFB4-5F7D-478E-A1A3-09D19C2419A2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B202-7D20-499E-B6F6-3887B3DF79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DFB4-5F7D-478E-A1A3-09D19C2419A2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B202-7D20-499E-B6F6-3887B3DF79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DFB4-5F7D-478E-A1A3-09D19C2419A2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B202-7D20-499E-B6F6-3887B3DF79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DFB4-5F7D-478E-A1A3-09D19C2419A2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B202-7D20-499E-B6F6-3887B3DF79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DFB4-5F7D-478E-A1A3-09D19C2419A2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B202-7D20-499E-B6F6-3887B3DF79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DFB4-5F7D-478E-A1A3-09D19C2419A2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B202-7D20-499E-B6F6-3887B3DF79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DFB4-5F7D-478E-A1A3-09D19C2419A2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B202-7D20-499E-B6F6-3887B3DF79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DFB4-5F7D-478E-A1A3-09D19C2419A2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B202-7D20-499E-B6F6-3887B3DF79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DFB4-5F7D-478E-A1A3-09D19C2419A2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B202-7D20-499E-B6F6-3887B3DF79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DFB4-5F7D-478E-A1A3-09D19C2419A2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B202-7D20-499E-B6F6-3887B3DF79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DFB4-5F7D-478E-A1A3-09D19C2419A2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B202-7D20-499E-B6F6-3887B3DF79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8DFB4-5F7D-478E-A1A3-09D19C2419A2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5B202-7D20-499E-B6F6-3887B3DF79D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940098" cy="892175"/>
          </a:xfrm>
          <a:prstGeom prst="rect">
            <a:avLst/>
          </a:prstGeom>
          <a:noFill/>
        </p:spPr>
      </p:pic>
      <p:sp>
        <p:nvSpPr>
          <p:cNvPr id="65" name="TextBox 64"/>
          <p:cNvSpPr txBox="1"/>
          <p:nvPr/>
        </p:nvSpPr>
        <p:spPr>
          <a:xfrm>
            <a:off x="2209800" y="5867400"/>
            <a:ext cx="5143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Build   index scientific papers Database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Collection and categorized from the digital library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lowchart: Magnetic Disk 14"/>
          <p:cNvSpPr/>
          <p:nvPr/>
        </p:nvSpPr>
        <p:spPr>
          <a:xfrm>
            <a:off x="6705600" y="3962400"/>
            <a:ext cx="1219200" cy="12192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Data 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Cloud 23"/>
          <p:cNvSpPr/>
          <p:nvPr/>
        </p:nvSpPr>
        <p:spPr>
          <a:xfrm>
            <a:off x="2209800" y="0"/>
            <a:ext cx="1981200" cy="13716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Digital </a:t>
            </a:r>
            <a:r>
              <a:rPr lang="en-US" sz="1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Library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ACM, </a:t>
            </a:r>
            <a:r>
              <a:rPr lang="en-US" sz="11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Citeseer</a:t>
            </a:r>
            <a:r>
              <a:rPr lang="en-US" sz="1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IEEE </a:t>
            </a:r>
            <a:r>
              <a:rPr lang="en-US" sz="11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Xplore</a:t>
            </a:r>
            <a:endParaRPr lang="en-US" sz="11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1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ScienceDriect</a:t>
            </a:r>
            <a:endParaRPr lang="en-US" sz="11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1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0" name="Elbow Connector 119"/>
          <p:cNvCxnSpPr>
            <a:stCxn id="24" idx="1"/>
            <a:endCxn id="35" idx="0"/>
          </p:cNvCxnSpPr>
          <p:nvPr/>
        </p:nvCxnSpPr>
        <p:spPr>
          <a:xfrm rot="5400000">
            <a:off x="2456720" y="856520"/>
            <a:ext cx="230060" cy="1257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3390900" y="3467100"/>
            <a:ext cx="4419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3657600" y="3429000"/>
            <a:ext cx="441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6200000">
            <a:off x="4223266" y="29395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Information scientific papers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6705600" y="2743200"/>
            <a:ext cx="1219200" cy="609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Check</a:t>
            </a:r>
            <a:endParaRPr lang="en-US" b="1" dirty="0"/>
          </a:p>
        </p:txBody>
      </p:sp>
      <p:sp>
        <p:nvSpPr>
          <p:cNvPr id="19" name="Right Arrow 18"/>
          <p:cNvSpPr/>
          <p:nvPr/>
        </p:nvSpPr>
        <p:spPr>
          <a:xfrm>
            <a:off x="914400" y="19812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4495800" y="1981200"/>
            <a:ext cx="1143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5943600" y="29718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7010400" y="35052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48000" y="1600200"/>
            <a:ext cx="1371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extraction information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2514600" y="19812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3086100" y="3086100"/>
            <a:ext cx="1295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95800" y="1600200"/>
            <a:ext cx="1600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Metadata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4419600" y="4267200"/>
            <a:ext cx="990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19600" y="3733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152400" y="3048000"/>
            <a:ext cx="990600" cy="9906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DBLP 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16200000">
            <a:off x="2607679" y="2954922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Title, abstract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1295400" y="1600200"/>
            <a:ext cx="1295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collecting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971800" y="3962400"/>
            <a:ext cx="1371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</a:p>
          <a:p>
            <a:pPr algn="ctr"/>
            <a:endParaRPr lang="en-US" sz="1300" dirty="0"/>
          </a:p>
        </p:txBody>
      </p:sp>
      <p:sp>
        <p:nvSpPr>
          <p:cNvPr id="37" name="Rectangle 36"/>
          <p:cNvSpPr/>
          <p:nvPr/>
        </p:nvSpPr>
        <p:spPr>
          <a:xfrm>
            <a:off x="1143000" y="3962400"/>
            <a:ext cx="1295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Import Data</a:t>
            </a:r>
          </a:p>
          <a:p>
            <a:pPr algn="ctr"/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2514600" y="4343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514600" y="3886200"/>
            <a:ext cx="1143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Title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Bent-Up Arrow 39"/>
          <p:cNvSpPr/>
          <p:nvPr/>
        </p:nvSpPr>
        <p:spPr>
          <a:xfrm rot="5400000">
            <a:off x="533400" y="4038600"/>
            <a:ext cx="381000" cy="533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TKORG-PC1</dc:creator>
  <cp:lastModifiedBy>TKORG-PC1</cp:lastModifiedBy>
  <cp:revision>1</cp:revision>
  <dcterms:created xsi:type="dcterms:W3CDTF">2010-10-12T03:45:16Z</dcterms:created>
  <dcterms:modified xsi:type="dcterms:W3CDTF">2010-10-12T03:45:53Z</dcterms:modified>
</cp:coreProperties>
</file>