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40098" cy="892175"/>
          </a:xfrm>
          <a:prstGeom prst="rect">
            <a:avLst/>
          </a:prstGeom>
          <a:noFill/>
        </p:spPr>
      </p:pic>
      <p:sp>
        <p:nvSpPr>
          <p:cNvPr id="20" name="Flowchart: Multidocument 19"/>
          <p:cNvSpPr/>
          <p:nvPr/>
        </p:nvSpPr>
        <p:spPr>
          <a:xfrm>
            <a:off x="1295400" y="1295400"/>
            <a:ext cx="1143000" cy="12192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Module Thu </a:t>
            </a:r>
            <a:r>
              <a:rPr lang="en-US" sz="1600" b="1" dirty="0" err="1" smtClean="0">
                <a:solidFill>
                  <a:schemeClr val="tx1"/>
                </a:solidFill>
              </a:rPr>
              <a:t>thập</a:t>
            </a:r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Flowchart: Multidocument 43"/>
          <p:cNvSpPr/>
          <p:nvPr/>
        </p:nvSpPr>
        <p:spPr>
          <a:xfrm>
            <a:off x="2895600" y="3429000"/>
            <a:ext cx="1447800" cy="12954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09800" y="5638800"/>
            <a:ext cx="4806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Xây</a:t>
            </a:r>
            <a:r>
              <a:rPr lang="en-US" b="1" dirty="0" smtClean="0"/>
              <a:t> </a:t>
            </a:r>
            <a:r>
              <a:rPr lang="en-US" b="1" dirty="0" err="1" smtClean="0"/>
              <a:t>dựng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chỉ</a:t>
            </a:r>
            <a:r>
              <a:rPr lang="en-US" b="1" dirty="0" smtClean="0"/>
              <a:t> </a:t>
            </a:r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khoa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</a:p>
          <a:p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thu</a:t>
            </a:r>
            <a:r>
              <a:rPr lang="en-US" b="1" dirty="0" smtClean="0"/>
              <a:t> </a:t>
            </a:r>
            <a:r>
              <a:rPr lang="en-US" b="1" dirty="0" err="1" smtClean="0"/>
              <a:t>thập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</a:t>
            </a:r>
            <a:r>
              <a:rPr lang="en-US" b="1" dirty="0" err="1" smtClean="0"/>
              <a:t>từ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thư</a:t>
            </a:r>
            <a:r>
              <a:rPr lang="en-US" b="1" dirty="0" smtClean="0"/>
              <a:t> </a:t>
            </a:r>
            <a:r>
              <a:rPr lang="en-US" b="1" dirty="0" err="1" smtClean="0"/>
              <a:t>viện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. </a:t>
            </a:r>
            <a:endParaRPr lang="en-US" b="1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6629400" y="3733800"/>
            <a:ext cx="1524000" cy="12192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CSDL</a:t>
            </a:r>
          </a:p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Cloud 23"/>
          <p:cNvSpPr/>
          <p:nvPr/>
        </p:nvSpPr>
        <p:spPr>
          <a:xfrm>
            <a:off x="1981200" y="0"/>
            <a:ext cx="1981200" cy="838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0" name="Elbow Connector 119"/>
          <p:cNvCxnSpPr>
            <a:stCxn id="24" idx="1"/>
            <a:endCxn id="20" idx="0"/>
          </p:cNvCxnSpPr>
          <p:nvPr/>
        </p:nvCxnSpPr>
        <p:spPr>
          <a:xfrm rot="5400000">
            <a:off x="2229621" y="553220"/>
            <a:ext cx="458093" cy="10262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390900" y="3238500"/>
            <a:ext cx="441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3657600" y="3200400"/>
            <a:ext cx="441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4223266" y="27109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6705600" y="2514600"/>
            <a:ext cx="12192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endParaRPr lang="en-US" b="1" dirty="0"/>
          </a:p>
        </p:txBody>
      </p:sp>
      <p:sp>
        <p:nvSpPr>
          <p:cNvPr id="19" name="Right Arrow 18"/>
          <p:cNvSpPr/>
          <p:nvPr/>
        </p:nvSpPr>
        <p:spPr>
          <a:xfrm>
            <a:off x="914400" y="17526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419600" y="16764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943600" y="27432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7010400" y="3276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8000" y="12954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2514600" y="17526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3086100" y="26289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95800" y="1295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4419600" y="39624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19600" y="3505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0" y="4038600"/>
            <a:ext cx="1524000" cy="18288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CSDL</a:t>
            </a:r>
          </a:p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1524000" y="4343400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600200" y="3962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2623068" y="249772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Title, </a:t>
            </a:r>
            <a:r>
              <a:rPr lang="en-US" sz="1600" dirty="0" err="1" smtClean="0"/>
              <a:t>Abtrach</a:t>
            </a:r>
            <a:endParaRPr lang="en-US" sz="1600" dirty="0"/>
          </a:p>
        </p:txBody>
      </p:sp>
      <p:sp>
        <p:nvSpPr>
          <p:cNvPr id="35" name="Right Arrow 34"/>
          <p:cNvSpPr/>
          <p:nvPr/>
        </p:nvSpPr>
        <p:spPr>
          <a:xfrm>
            <a:off x="1524000" y="5029200"/>
            <a:ext cx="3962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676400" y="472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940098" cy="892175"/>
          </a:xfrm>
          <a:prstGeom prst="rect">
            <a:avLst/>
          </a:prstGeom>
          <a:noFill/>
        </p:spPr>
      </p:pic>
      <p:sp>
        <p:nvSpPr>
          <p:cNvPr id="5" name="Flowchart: Multidocument 4"/>
          <p:cNvSpPr/>
          <p:nvPr/>
        </p:nvSpPr>
        <p:spPr>
          <a:xfrm>
            <a:off x="2362200" y="1828800"/>
            <a:ext cx="1365504" cy="1752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5638800"/>
            <a:ext cx="16708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(1) Module Thu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762000" y="0"/>
            <a:ext cx="1524000" cy="1146048"/>
          </a:xfrm>
          <a:prstGeom prst="cloudCallout">
            <a:avLst>
              <a:gd name="adj1" fmla="val -35078"/>
              <a:gd name="adj2" fmla="val 715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Tựa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Cloud 30"/>
          <p:cNvSpPr/>
          <p:nvPr/>
        </p:nvSpPr>
        <p:spPr>
          <a:xfrm>
            <a:off x="3124200" y="0"/>
            <a:ext cx="1905000" cy="1219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ACM,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Citeseer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IEEE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Xplore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Elbow Connector 31"/>
          <p:cNvCxnSpPr>
            <a:stCxn id="31" idx="1"/>
            <a:endCxn id="5" idx="0"/>
          </p:cNvCxnSpPr>
          <p:nvPr/>
        </p:nvCxnSpPr>
        <p:spPr>
          <a:xfrm rot="5400000">
            <a:off x="3302348" y="1054448"/>
            <a:ext cx="610898" cy="9378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4648200" y="17526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67200" y="1295400"/>
            <a:ext cx="209063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Flowchart: Document 47"/>
          <p:cNvSpPr/>
          <p:nvPr/>
        </p:nvSpPr>
        <p:spPr>
          <a:xfrm>
            <a:off x="4876800" y="19050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733800" y="274320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2800" y="1447800"/>
            <a:ext cx="1752600" cy="4572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019800" y="1905000"/>
            <a:ext cx="1600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019800" y="2438400"/>
            <a:ext cx="1600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43600" y="2743200"/>
            <a:ext cx="1752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19800" y="2743200"/>
            <a:ext cx="1600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019800" y="2819400"/>
            <a:ext cx="14478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5829300" y="2933700"/>
            <a:ext cx="17526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3"/>
            <a:endCxn id="31" idx="2"/>
          </p:cNvCxnSpPr>
          <p:nvPr/>
        </p:nvCxnSpPr>
        <p:spPr>
          <a:xfrm flipV="1">
            <a:off x="1092498" y="609600"/>
            <a:ext cx="2037611" cy="1131888"/>
          </a:xfrm>
          <a:prstGeom prst="curvedConnector3">
            <a:avLst>
              <a:gd name="adj1" fmla="val 50000"/>
            </a:avLst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53363" y="1066800"/>
            <a:ext cx="187923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57600" y="571500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(2) Module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Multidocument 14"/>
          <p:cNvSpPr/>
          <p:nvPr/>
        </p:nvSpPr>
        <p:spPr>
          <a:xfrm>
            <a:off x="6934200" y="914400"/>
            <a:ext cx="914400" cy="990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Abtract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05400" y="3962400"/>
            <a:ext cx="14478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SVM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1000" y="381000"/>
            <a:ext cx="1883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533400"/>
            <a:ext cx="1883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2895600" y="2819400"/>
            <a:ext cx="1676400" cy="60960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Flowchart: Alternate Process 28"/>
          <p:cNvSpPr/>
          <p:nvPr/>
        </p:nvSpPr>
        <p:spPr>
          <a:xfrm>
            <a:off x="2895600" y="4038600"/>
            <a:ext cx="1600200" cy="685800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lowchart: Multidocument 11"/>
          <p:cNvSpPr/>
          <p:nvPr/>
        </p:nvSpPr>
        <p:spPr>
          <a:xfrm>
            <a:off x="762000" y="914400"/>
            <a:ext cx="990600" cy="990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Abtract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lowchart: Predefined Process 12"/>
          <p:cNvSpPr/>
          <p:nvPr/>
        </p:nvSpPr>
        <p:spPr>
          <a:xfrm>
            <a:off x="5029200" y="990600"/>
            <a:ext cx="1524000" cy="914400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00600" y="381000"/>
            <a:ext cx="37338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Curved Connector 19"/>
          <p:cNvCxnSpPr>
            <a:stCxn id="12" idx="2"/>
            <a:endCxn id="28" idx="1"/>
          </p:cNvCxnSpPr>
          <p:nvPr/>
        </p:nvCxnSpPr>
        <p:spPr>
          <a:xfrm rot="16200000" flipH="1">
            <a:off x="1413651" y="1642251"/>
            <a:ext cx="1256714" cy="170718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endCxn id="28" idx="3"/>
          </p:cNvCxnSpPr>
          <p:nvPr/>
        </p:nvCxnSpPr>
        <p:spPr>
          <a:xfrm rot="10800000" flipV="1">
            <a:off x="4572000" y="2362200"/>
            <a:ext cx="2209800" cy="76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>
            <a:off x="3505200" y="34290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4495800" y="42672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20927" y="2971800"/>
            <a:ext cx="2323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Flowchart: Multidocument 37"/>
          <p:cNvSpPr/>
          <p:nvPr/>
        </p:nvSpPr>
        <p:spPr>
          <a:xfrm>
            <a:off x="7543800" y="3657600"/>
            <a:ext cx="990600" cy="16002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Subject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6629400" y="41910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91200" y="0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Magnetic Disk 20"/>
          <p:cNvSpPr/>
          <p:nvPr/>
        </p:nvSpPr>
        <p:spPr>
          <a:xfrm>
            <a:off x="228600" y="2133600"/>
            <a:ext cx="1295400" cy="17526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CSDL</a:t>
            </a:r>
          </a:p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Flowchart: Document 31"/>
          <p:cNvSpPr/>
          <p:nvPr/>
        </p:nvSpPr>
        <p:spPr>
          <a:xfrm>
            <a:off x="3048000" y="19812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67000" y="1524000"/>
            <a:ext cx="209063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Flowchart: Document 34"/>
          <p:cNvSpPr/>
          <p:nvPr/>
        </p:nvSpPr>
        <p:spPr>
          <a:xfrm>
            <a:off x="3276600" y="21336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62600" y="1676400"/>
            <a:ext cx="1752600" cy="4572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419600" y="2209800"/>
            <a:ext cx="1676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419600" y="2743200"/>
            <a:ext cx="16002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343400" y="2971800"/>
            <a:ext cx="1752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419600" y="3048000"/>
            <a:ext cx="14478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H="1">
            <a:off x="4229100" y="3162300"/>
            <a:ext cx="17526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453163" y="1295400"/>
            <a:ext cx="187923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1524000" y="2895600"/>
            <a:ext cx="1447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752600" y="2514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Rút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6248400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175</Words>
  <Application>Microsoft Office PowerPoint</Application>
  <PresentationFormat>On-screen Show (4:3)</PresentationFormat>
  <Paragraphs>85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tiendv</dc:creator>
  <cp:lastModifiedBy>tiendv</cp:lastModifiedBy>
  <cp:revision>79</cp:revision>
  <dcterms:created xsi:type="dcterms:W3CDTF">2006-08-16T00:00:00Z</dcterms:created>
  <dcterms:modified xsi:type="dcterms:W3CDTF">2010-08-31T03:30:38Z</dcterms:modified>
</cp:coreProperties>
</file>