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40098" cy="89217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914400" y="2286000"/>
            <a:ext cx="583902" cy="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ultidocument 19"/>
          <p:cNvSpPr/>
          <p:nvPr/>
        </p:nvSpPr>
        <p:spPr>
          <a:xfrm>
            <a:off x="1447800" y="1676400"/>
            <a:ext cx="1295400" cy="12192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Collections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39"/>
          <p:cNvCxnSpPr>
            <a:stCxn id="20" idx="3"/>
            <a:endCxn id="44" idx="1"/>
          </p:cNvCxnSpPr>
          <p:nvPr/>
        </p:nvCxnSpPr>
        <p:spPr>
          <a:xfrm>
            <a:off x="2743200" y="2286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ultidocument 43"/>
          <p:cNvSpPr/>
          <p:nvPr/>
        </p:nvSpPr>
        <p:spPr>
          <a:xfrm>
            <a:off x="3505200" y="1524000"/>
            <a:ext cx="1524000" cy="15240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28800" y="5715000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7239000" y="24384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loud 23"/>
          <p:cNvSpPr/>
          <p:nvPr/>
        </p:nvSpPr>
        <p:spPr>
          <a:xfrm>
            <a:off x="2362200" y="152400"/>
            <a:ext cx="1524000" cy="11430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Elbow Connector 119"/>
          <p:cNvCxnSpPr>
            <a:stCxn id="24" idx="1"/>
            <a:endCxn id="20" idx="0"/>
          </p:cNvCxnSpPr>
          <p:nvPr/>
        </p:nvCxnSpPr>
        <p:spPr>
          <a:xfrm rot="5400000">
            <a:off x="2463302" y="1015501"/>
            <a:ext cx="382217" cy="9395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ultidocument 35"/>
          <p:cNvSpPr/>
          <p:nvPr/>
        </p:nvSpPr>
        <p:spPr>
          <a:xfrm>
            <a:off x="1447800" y="3429000"/>
            <a:ext cx="1365504" cy="1447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existing database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6957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4000500" y="3086100"/>
            <a:ext cx="3810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2813304" y="4152900"/>
            <a:ext cx="274929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</p:cNvCxnSpPr>
          <p:nvPr/>
        </p:nvCxnSpPr>
        <p:spPr>
          <a:xfrm>
            <a:off x="50292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-Right Arrow 60"/>
          <p:cNvSpPr/>
          <p:nvPr/>
        </p:nvSpPr>
        <p:spPr>
          <a:xfrm>
            <a:off x="5943600" y="2819400"/>
            <a:ext cx="1219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4489966" y="22156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Metadata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940098" cy="892175"/>
          </a:xfrm>
          <a:prstGeom prst="rect">
            <a:avLst/>
          </a:prstGeom>
          <a:noFill/>
        </p:spPr>
      </p:pic>
      <p:sp>
        <p:nvSpPr>
          <p:cNvPr id="5" name="Flowchart: Multidocument 4"/>
          <p:cNvSpPr/>
          <p:nvPr/>
        </p:nvSpPr>
        <p:spPr>
          <a:xfrm>
            <a:off x="2362200" y="1828800"/>
            <a:ext cx="1365504" cy="1752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ACM, </a:t>
            </a:r>
            <a:r>
              <a:rPr lang="en-US" dirty="0" err="1" smtClean="0">
                <a:solidFill>
                  <a:schemeClr val="tx1"/>
                </a:solidFill>
              </a:rPr>
              <a:t>Citeseer</a:t>
            </a:r>
            <a:r>
              <a:rPr lang="en-US" dirty="0" smtClean="0">
                <a:solidFill>
                  <a:schemeClr val="tx1"/>
                </a:solidFill>
              </a:rPr>
              <a:t>,  </a:t>
            </a:r>
            <a:r>
              <a:rPr lang="en-US" sz="1600" dirty="0" smtClean="0">
                <a:solidFill>
                  <a:schemeClr val="tx1"/>
                </a:solidFill>
              </a:rPr>
              <a:t>IEEE </a:t>
            </a:r>
            <a:r>
              <a:rPr lang="en-US" sz="1600" dirty="0" err="1" smtClean="0">
                <a:solidFill>
                  <a:schemeClr val="tx1"/>
                </a:solidFill>
              </a:rPr>
              <a:t>Xplore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3880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(1) Module Collections</a:t>
            </a:r>
            <a:endParaRPr lang="en-US" b="1" dirty="0"/>
          </a:p>
        </p:txBody>
      </p:sp>
      <p:sp>
        <p:nvSpPr>
          <p:cNvPr id="7" name="Cloud Callout 6"/>
          <p:cNvSpPr/>
          <p:nvPr/>
        </p:nvSpPr>
        <p:spPr>
          <a:xfrm>
            <a:off x="1219200" y="762000"/>
            <a:ext cx="1371600" cy="1374648"/>
          </a:xfrm>
          <a:prstGeom prst="cloudCallout">
            <a:avLst>
              <a:gd name="adj1" fmla="val -46909"/>
              <a:gd name="adj2" fmla="val 733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Title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Subject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1397298" y="2705100"/>
            <a:ext cx="964902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39" idx="1"/>
          </p:cNvCxnSpPr>
          <p:nvPr/>
        </p:nvCxnSpPr>
        <p:spPr>
          <a:xfrm>
            <a:off x="3727704" y="2705100"/>
            <a:ext cx="9204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>
          <a:xfrm>
            <a:off x="3124200" y="0"/>
            <a:ext cx="1905000" cy="1219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WWW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Library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31" idx="1"/>
            <a:endCxn id="5" idx="0"/>
          </p:cNvCxnSpPr>
          <p:nvPr/>
        </p:nvCxnSpPr>
        <p:spPr>
          <a:xfrm rot="5400000">
            <a:off x="3302348" y="1054448"/>
            <a:ext cx="610898" cy="937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4648200" y="17526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95800" y="1295400"/>
            <a:ext cx="197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Information</a:t>
            </a:r>
          </a:p>
        </p:txBody>
      </p:sp>
      <p:sp>
        <p:nvSpPr>
          <p:cNvPr id="48" name="Flowchart: Document 47"/>
          <p:cNvSpPr/>
          <p:nvPr/>
        </p:nvSpPr>
        <p:spPr>
          <a:xfrm>
            <a:off x="4876800" y="1905000"/>
            <a:ext cx="1371600" cy="19050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600" y="57912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(2) Module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b="1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6781800" y="457200"/>
            <a:ext cx="838200" cy="990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Data training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Flowchart: Predefined Process 16"/>
          <p:cNvSpPr/>
          <p:nvPr/>
        </p:nvSpPr>
        <p:spPr>
          <a:xfrm>
            <a:off x="4191000" y="1143000"/>
            <a:ext cx="1447800" cy="7620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Classification</a:t>
            </a:r>
          </a:p>
          <a:p>
            <a:pPr algn="ctr"/>
            <a:r>
              <a:rPr lang="en-US" sz="1300" dirty="0" smtClean="0"/>
              <a:t>Frame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3505200" y="45720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228600" y="1676400"/>
            <a:ext cx="762000" cy="8382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Abtract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" y="1219200"/>
            <a:ext cx="86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0"/>
            <a:ext cx="86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Papers 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6858000" y="1752600"/>
            <a:ext cx="762000" cy="838200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tx1"/>
                </a:solidFill>
              </a:rPr>
              <a:t>Abtract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3657600" y="2667000"/>
            <a:ext cx="10668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</a:t>
            </a:r>
            <a:endParaRPr lang="en-US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3733800" y="3505200"/>
            <a:ext cx="990600" cy="6096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gnetic Disk 14"/>
          <p:cNvSpPr/>
          <p:nvPr/>
        </p:nvSpPr>
        <p:spPr>
          <a:xfrm>
            <a:off x="4114800" y="5181600"/>
            <a:ext cx="8382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rot="10800000">
            <a:off x="1219200" y="43434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1295400" y="4648200"/>
            <a:ext cx="624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-Right Arrow 60"/>
          <p:cNvSpPr/>
          <p:nvPr/>
        </p:nvSpPr>
        <p:spPr>
          <a:xfrm rot="5400000">
            <a:off x="4267200" y="4800600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200400" y="4267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Metadata 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219200" y="7620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Enrich Ontology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867400" y="762000"/>
            <a:ext cx="1752600" cy="289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Question &amp; Answer 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 rot="5400000">
            <a:off x="1828800" y="38862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 rot="5400000">
            <a:off x="6400800" y="3886200"/>
            <a:ext cx="6858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tiendv</dc:creator>
  <cp:lastModifiedBy>cuongnp</cp:lastModifiedBy>
  <cp:revision>38</cp:revision>
  <dcterms:created xsi:type="dcterms:W3CDTF">2006-08-16T00:00:00Z</dcterms:created>
  <dcterms:modified xsi:type="dcterms:W3CDTF">2010-08-25T06:01:10Z</dcterms:modified>
</cp:coreProperties>
</file>