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40098" cy="89217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914400" y="2286000"/>
            <a:ext cx="583902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ultidocument 19"/>
          <p:cNvSpPr/>
          <p:nvPr/>
        </p:nvSpPr>
        <p:spPr>
          <a:xfrm>
            <a:off x="1447800" y="1676400"/>
            <a:ext cx="12954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collections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stCxn id="20" idx="3"/>
            <a:endCxn id="44" idx="1"/>
          </p:cNvCxnSpPr>
          <p:nvPr/>
        </p:nvCxnSpPr>
        <p:spPr>
          <a:xfrm>
            <a:off x="27432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3505200" y="1524000"/>
            <a:ext cx="1524000" cy="15240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8800" y="5715000"/>
            <a:ext cx="562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8153400" y="2362200"/>
            <a:ext cx="8382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362200" y="152400"/>
            <a:ext cx="1524000" cy="1143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20" idx="0"/>
          </p:cNvCxnSpPr>
          <p:nvPr/>
        </p:nvCxnSpPr>
        <p:spPr>
          <a:xfrm rot="5400000">
            <a:off x="2463302" y="1015501"/>
            <a:ext cx="382217" cy="939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ultidocument 35"/>
          <p:cNvSpPr/>
          <p:nvPr/>
        </p:nvSpPr>
        <p:spPr>
          <a:xfrm>
            <a:off x="1447800" y="3429000"/>
            <a:ext cx="1365504" cy="14478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existing database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3695700" y="30861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000500" y="30861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3"/>
          </p:cNvCxnSpPr>
          <p:nvPr/>
        </p:nvCxnSpPr>
        <p:spPr>
          <a:xfrm>
            <a:off x="2813304" y="4152900"/>
            <a:ext cx="274929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50292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ultidocument 55"/>
          <p:cNvSpPr/>
          <p:nvPr/>
        </p:nvSpPr>
        <p:spPr>
          <a:xfrm>
            <a:off x="6172200" y="2209800"/>
            <a:ext cx="1365504" cy="14478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existing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5943600" y="2819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eft-Right Arrow 60"/>
          <p:cNvSpPr/>
          <p:nvPr/>
        </p:nvSpPr>
        <p:spPr>
          <a:xfrm>
            <a:off x="7543800" y="2819400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4489966" y="22156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Metadata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ACM, </a:t>
            </a:r>
            <a:r>
              <a:rPr lang="en-US" dirty="0" err="1" smtClean="0">
                <a:solidFill>
                  <a:schemeClr val="tx1"/>
                </a:solidFill>
              </a:rPr>
              <a:t>Citeseer</a:t>
            </a:r>
            <a:r>
              <a:rPr lang="en-US" dirty="0" smtClean="0">
                <a:solidFill>
                  <a:schemeClr val="tx1"/>
                </a:solidFill>
              </a:rPr>
              <a:t>,  </a:t>
            </a:r>
            <a:r>
              <a:rPr lang="en-US" sz="1600" dirty="0" smtClean="0">
                <a:solidFill>
                  <a:schemeClr val="tx1"/>
                </a:solidFill>
              </a:rPr>
              <a:t>IEEE </a:t>
            </a:r>
            <a:r>
              <a:rPr lang="en-US" sz="1600" dirty="0" err="1" smtClean="0">
                <a:solidFill>
                  <a:schemeClr val="tx1"/>
                </a:solidFill>
              </a:rPr>
              <a:t>Xplore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(1) </a:t>
            </a:r>
            <a:r>
              <a:rPr lang="en-US" b="1" dirty="0" smtClean="0"/>
              <a:t>Module C</a:t>
            </a:r>
            <a:r>
              <a:rPr lang="en-US" b="1" dirty="0" smtClean="0"/>
              <a:t>ollections</a:t>
            </a:r>
            <a:endParaRPr lang="en-US" b="1" dirty="0"/>
          </a:p>
        </p:txBody>
      </p:sp>
      <p:sp>
        <p:nvSpPr>
          <p:cNvPr id="7" name="Cloud Callout 6"/>
          <p:cNvSpPr/>
          <p:nvPr/>
        </p:nvSpPr>
        <p:spPr>
          <a:xfrm>
            <a:off x="1219200" y="762000"/>
            <a:ext cx="1371600" cy="1374648"/>
          </a:xfrm>
          <a:prstGeom prst="cloudCallout">
            <a:avLst>
              <a:gd name="adj1" fmla="val -46909"/>
              <a:gd name="adj2" fmla="val 73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Subject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397298" y="2705100"/>
            <a:ext cx="964902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39" idx="1"/>
          </p:cNvCxnSpPr>
          <p:nvPr/>
        </p:nvCxnSpPr>
        <p:spPr>
          <a:xfrm>
            <a:off x="3727704" y="2705100"/>
            <a:ext cx="9204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WWW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95800" y="129540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Papers </a:t>
            </a:r>
            <a:r>
              <a:rPr lang="en-US" dirty="0" smtClean="0"/>
              <a:t>Information</a:t>
            </a: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1219200" y="914400"/>
            <a:ext cx="1905000" cy="1222248"/>
          </a:xfrm>
          <a:prstGeom prst="cloudCallout">
            <a:avLst>
              <a:gd name="adj1" fmla="val -46909"/>
              <a:gd name="adj2" fmla="val 73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Keywords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10" idx="1"/>
          </p:cNvCxnSpPr>
          <p:nvPr/>
        </p:nvCxnSpPr>
        <p:spPr>
          <a:xfrm>
            <a:off x="1397298" y="2732088"/>
            <a:ext cx="1269702" cy="12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733800" y="274472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5400" y="41910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-Keywords: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báo,tác</a:t>
            </a:r>
            <a:r>
              <a:rPr lang="en-US" dirty="0" smtClean="0"/>
              <a:t> </a:t>
            </a:r>
            <a:r>
              <a:rPr lang="en-US" dirty="0" err="1" smtClean="0"/>
              <a:t>giả,tên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đề,chuyên</a:t>
            </a:r>
            <a:r>
              <a:rPr lang="en-US" dirty="0" smtClean="0"/>
              <a:t> </a:t>
            </a:r>
            <a:r>
              <a:rPr lang="en-US" dirty="0" err="1" smtClean="0"/>
              <a:t>đề,hội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.</a:t>
            </a:r>
          </a:p>
          <a:p>
            <a:r>
              <a:rPr lang="en-US" dirty="0" smtClean="0"/>
              <a:t>Links 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links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search engine.</a:t>
            </a:r>
          </a:p>
          <a:p>
            <a:endParaRPr lang="en-US" dirty="0" smtClean="0"/>
          </a:p>
        </p:txBody>
      </p:sp>
      <p:sp>
        <p:nvSpPr>
          <p:cNvPr id="10" name="Flowchart: Document 9"/>
          <p:cNvSpPr/>
          <p:nvPr/>
        </p:nvSpPr>
        <p:spPr>
          <a:xfrm>
            <a:off x="2667000" y="2286000"/>
            <a:ext cx="1066800" cy="9174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Engine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(Scholar)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ocument 17"/>
          <p:cNvSpPr/>
          <p:nvPr/>
        </p:nvSpPr>
        <p:spPr>
          <a:xfrm>
            <a:off x="4343400" y="2362200"/>
            <a:ext cx="914400" cy="765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lowchart: Multidocument 30"/>
          <p:cNvSpPr/>
          <p:nvPr/>
        </p:nvSpPr>
        <p:spPr>
          <a:xfrm>
            <a:off x="5943600" y="2133600"/>
            <a:ext cx="1365504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Crawl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8" idx="3"/>
            <a:endCxn id="31" idx="1"/>
          </p:cNvCxnSpPr>
          <p:nvPr/>
        </p:nvCxnSpPr>
        <p:spPr>
          <a:xfrm flipV="1">
            <a:off x="5257800" y="2743200"/>
            <a:ext cx="6858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45" idx="2"/>
          </p:cNvCxnSpPr>
          <p:nvPr/>
        </p:nvCxnSpPr>
        <p:spPr>
          <a:xfrm>
            <a:off x="7309104" y="2743200"/>
            <a:ext cx="387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and Round Single Corner Rectangle 44"/>
          <p:cNvSpPr/>
          <p:nvPr/>
        </p:nvSpPr>
        <p:spPr>
          <a:xfrm>
            <a:off x="7696200" y="2209800"/>
            <a:ext cx="1219200" cy="1066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2600" y="5715000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(2) Module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khóa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gnetic Disk 14"/>
          <p:cNvSpPr/>
          <p:nvPr/>
        </p:nvSpPr>
        <p:spPr>
          <a:xfrm>
            <a:off x="4114800" y="5181600"/>
            <a:ext cx="8382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0800000">
            <a:off x="1219200" y="43434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1295400" y="4648200"/>
            <a:ext cx="624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-Right Arrow 60"/>
          <p:cNvSpPr/>
          <p:nvPr/>
        </p:nvSpPr>
        <p:spPr>
          <a:xfrm rot="5400000">
            <a:off x="4267200" y="4800600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0400" y="426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Metadata 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219200" y="762000"/>
            <a:ext cx="17526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Enrich Ontology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867400" y="685800"/>
            <a:ext cx="17526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Question &amp; Answer </a:t>
            </a:r>
            <a:endParaRPr lang="en-US" dirty="0"/>
          </a:p>
        </p:txBody>
      </p:sp>
      <p:sp>
        <p:nvSpPr>
          <p:cNvPr id="33" name="Left-Right Arrow 32"/>
          <p:cNvSpPr/>
          <p:nvPr/>
        </p:nvSpPr>
        <p:spPr>
          <a:xfrm rot="5400000">
            <a:off x="1600200" y="3886200"/>
            <a:ext cx="685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 rot="5400000">
            <a:off x="6400800" y="3810000"/>
            <a:ext cx="685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TKORG-PC1</cp:lastModifiedBy>
  <cp:revision>30</cp:revision>
  <dcterms:created xsi:type="dcterms:W3CDTF">2006-08-16T00:00:00Z</dcterms:created>
  <dcterms:modified xsi:type="dcterms:W3CDTF">2010-08-23T23:03:10Z</dcterms:modified>
</cp:coreProperties>
</file>