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514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   index scientific papers Database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 and categorized from the digital library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209800" y="0"/>
            <a:ext cx="19812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35" idx="0"/>
          </p:cNvCxnSpPr>
          <p:nvPr/>
        </p:nvCxnSpPr>
        <p:spPr>
          <a:xfrm rot="5400000">
            <a:off x="2456842" y="628041"/>
            <a:ext cx="229817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scientific papers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extraction information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collecting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Data</a:t>
            </a: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510540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(4)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2743200" y="2743200"/>
            <a:ext cx="11430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HTML Parser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57400" y="2971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1295400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7086600" y="1752600"/>
            <a:ext cx="1524000" cy="2362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Title,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Year..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862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685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43000" y="1600200"/>
            <a:ext cx="152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3789" y="196676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85800" y="2743200"/>
            <a:ext cx="1219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6" name="Flowchart: Stored Data 15"/>
          <p:cNvSpPr/>
          <p:nvPr/>
        </p:nvSpPr>
        <p:spPr>
          <a:xfrm>
            <a:off x="5029200" y="2743200"/>
            <a:ext cx="12954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Expresstion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960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259080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269</Words>
  <Application>Microsoft Office PowerPoint</Application>
  <PresentationFormat>On-screen Show 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99</cp:revision>
  <dcterms:created xsi:type="dcterms:W3CDTF">2006-08-16T00:00:00Z</dcterms:created>
  <dcterms:modified xsi:type="dcterms:W3CDTF">2010-09-10T21:24:43Z</dcterms:modified>
</cp:coreProperties>
</file>