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6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/>
          <p:cNvSpPr/>
          <p:nvPr/>
        </p:nvSpPr>
        <p:spPr>
          <a:xfrm>
            <a:off x="838200" y="914400"/>
            <a:ext cx="1143000" cy="1676400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1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1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5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rút</a:t>
            </a:r>
            <a:r>
              <a:rPr lang="en-US" sz="1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1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tin</a:t>
            </a:r>
            <a:endParaRPr lang="en-US" sz="1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057400" y="10668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90800" y="152400"/>
            <a:ext cx="19812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bỏ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trắng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biệt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sz="13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Flowchart: Magnetic Disk 8"/>
          <p:cNvSpPr/>
          <p:nvPr/>
        </p:nvSpPr>
        <p:spPr>
          <a:xfrm>
            <a:off x="1066800" y="3124200"/>
            <a:ext cx="1295400" cy="2209800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1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endParaRPr lang="en-US" sz="15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DBLP</a:t>
            </a:r>
            <a:endParaRPr lang="en-US" sz="1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38400" y="3657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895600" y="3429000"/>
            <a:ext cx="13716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titleSingnature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0600" y="533400"/>
            <a:ext cx="72648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endParaRPr lang="en-US" sz="13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334000" y="2133600"/>
            <a:ext cx="12954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 </a:t>
            </a:r>
            <a:r>
              <a:rPr lang="en-US" sz="15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sánh</a:t>
            </a:r>
            <a:endParaRPr lang="en-US" sz="15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5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1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1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trùng</a:t>
            </a:r>
            <a:r>
              <a:rPr lang="en-US" sz="1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lặp</a:t>
            </a:r>
            <a:endParaRPr lang="en-US" sz="1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Elbow Connector 18"/>
          <p:cNvCxnSpPr>
            <a:stCxn id="56" idx="3"/>
          </p:cNvCxnSpPr>
          <p:nvPr/>
        </p:nvCxnSpPr>
        <p:spPr>
          <a:xfrm>
            <a:off x="4114800" y="2133600"/>
            <a:ext cx="1219200" cy="228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1" idx="3"/>
          </p:cNvCxnSpPr>
          <p:nvPr/>
        </p:nvCxnSpPr>
        <p:spPr>
          <a:xfrm flipV="1">
            <a:off x="4267200" y="2743200"/>
            <a:ext cx="1066800" cy="914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Magnetic Disk 35"/>
          <p:cNvSpPr/>
          <p:nvPr/>
        </p:nvSpPr>
        <p:spPr>
          <a:xfrm>
            <a:off x="7620000" y="1828800"/>
            <a:ext cx="1066800" cy="1447800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1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endParaRPr lang="en-US" sz="15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DBLP </a:t>
            </a:r>
          </a:p>
          <a:p>
            <a:pPr algn="ctr"/>
            <a:r>
              <a:rPr lang="en-US" sz="15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sz="1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nhật</a:t>
            </a:r>
            <a:endParaRPr lang="en-US" sz="1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1" name="Straight Arrow Connector 40"/>
          <p:cNvCxnSpPr>
            <a:stCxn id="17" idx="3"/>
            <a:endCxn id="36" idx="2"/>
          </p:cNvCxnSpPr>
          <p:nvPr/>
        </p:nvCxnSpPr>
        <p:spPr>
          <a:xfrm>
            <a:off x="6629400" y="25527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352800" y="5638800"/>
            <a:ext cx="249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trùng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lặp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95600" y="3962400"/>
            <a:ext cx="13716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Năm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công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bố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8" name="Elbow Connector 17"/>
          <p:cNvCxnSpPr>
            <a:stCxn id="16" idx="3"/>
          </p:cNvCxnSpPr>
          <p:nvPr/>
        </p:nvCxnSpPr>
        <p:spPr>
          <a:xfrm flipV="1">
            <a:off x="4267200" y="2971800"/>
            <a:ext cx="1219200" cy="1219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438400" y="41910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895600" y="4572000"/>
            <a:ext cx="13716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Năm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công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bố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438400" y="4800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 flipH="1" flipV="1">
            <a:off x="5334794" y="3886200"/>
            <a:ext cx="18280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7" idx="3"/>
          </p:cNvCxnSpPr>
          <p:nvPr/>
        </p:nvCxnSpPr>
        <p:spPr>
          <a:xfrm>
            <a:off x="4267200" y="4800600"/>
            <a:ext cx="1981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2743200" y="762000"/>
            <a:ext cx="13716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titleSingnature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743200" y="1295400"/>
            <a:ext cx="13716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Năm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công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bố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743200" y="1905000"/>
            <a:ext cx="13716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Tác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giả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69" name="Elbow Connector 68"/>
          <p:cNvCxnSpPr/>
          <p:nvPr/>
        </p:nvCxnSpPr>
        <p:spPr>
          <a:xfrm>
            <a:off x="4114800" y="1524000"/>
            <a:ext cx="1409700" cy="609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54" idx="3"/>
          </p:cNvCxnSpPr>
          <p:nvPr/>
        </p:nvCxnSpPr>
        <p:spPr>
          <a:xfrm>
            <a:off x="4114800" y="990600"/>
            <a:ext cx="2133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rot="5400000">
            <a:off x="5677694" y="1562100"/>
            <a:ext cx="11422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057400" y="15240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2057400" y="21336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52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TKORG-PC1</dc:creator>
  <cp:lastModifiedBy>TKORG-PC1</cp:lastModifiedBy>
  <cp:revision>35</cp:revision>
  <dcterms:created xsi:type="dcterms:W3CDTF">2006-08-16T00:00:00Z</dcterms:created>
  <dcterms:modified xsi:type="dcterms:W3CDTF">2010-10-15T08:34:12Z</dcterms:modified>
</cp:coreProperties>
</file>